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3" r:id="rId5"/>
    <p:sldId id="269" r:id="rId6"/>
    <p:sldId id="271" r:id="rId7"/>
    <p:sldId id="273" r:id="rId8"/>
    <p:sldId id="275" r:id="rId9"/>
    <p:sldId id="276"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790" autoAdjust="0"/>
    <p:restoredTop sz="94660"/>
  </p:normalViewPr>
  <p:slideViewPr>
    <p:cSldViewPr>
      <p:cViewPr>
        <p:scale>
          <a:sx n="69" d="100"/>
          <a:sy n="69" d="100"/>
        </p:scale>
        <p:origin x="-148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CB9C24-31BD-4DAF-9CCB-3F774532ECA7}"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B9C24-31BD-4DAF-9CCB-3F774532ECA7}"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B9C24-31BD-4DAF-9CCB-3F774532ECA7}"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B9C24-31BD-4DAF-9CCB-3F774532ECA7}"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CB9C24-31BD-4DAF-9CCB-3F774532ECA7}"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CB9C24-31BD-4DAF-9CCB-3F774532ECA7}"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CB9C24-31BD-4DAF-9CCB-3F774532ECA7}" type="datetimeFigureOut">
              <a:rPr lang="en-US" smtClean="0"/>
              <a:pPr/>
              <a:t>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CB9C24-31BD-4DAF-9CCB-3F774532ECA7}" type="datetimeFigureOut">
              <a:rPr lang="en-US" smtClean="0"/>
              <a:pPr/>
              <a:t>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B9C24-31BD-4DAF-9CCB-3F774532ECA7}" type="datetimeFigureOut">
              <a:rPr lang="en-US" smtClean="0"/>
              <a:pPr/>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B9C24-31BD-4DAF-9CCB-3F774532ECA7}"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B9C24-31BD-4DAF-9CCB-3F774532ECA7}"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915D3-8FFE-41F4-BDA6-D152F1C3DB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B9C24-31BD-4DAF-9CCB-3F774532ECA7}" type="datetimeFigureOut">
              <a:rPr lang="en-US" smtClean="0"/>
              <a:pPr/>
              <a:t>2/25/2018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915D3-8FFE-41F4-BDA6-D152F1C3DB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6375" y="2362200"/>
            <a:ext cx="6400800" cy="1219200"/>
          </a:xfrm>
        </p:spPr>
        <p:txBody>
          <a:bodyPr/>
          <a:lstStyle/>
          <a:p>
            <a:r>
              <a:rPr lang="en-US" b="1" i="1" u="sng" dirty="0" err="1" smtClean="0">
                <a:solidFill>
                  <a:srgbClr val="FF0000"/>
                </a:solidFill>
                <a:effectLst>
                  <a:outerShdw blurRad="38100" dist="38100" dir="2700000" algn="tl">
                    <a:srgbClr val="000000">
                      <a:alpha val="43137"/>
                    </a:srgbClr>
                  </a:outerShdw>
                </a:effectLst>
              </a:rPr>
              <a:t>Môn</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Giáo</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dục</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công</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dân</a:t>
            </a:r>
            <a:endParaRPr lang="en-US" b="1" i="1" u="sng" dirty="0">
              <a:solidFill>
                <a:srgbClr val="FF0000"/>
              </a:solidFill>
              <a:effectLst>
                <a:outerShdw blurRad="38100" dist="38100" dir="2700000" algn="tl">
                  <a:srgbClr val="000000">
                    <a:alpha val="43137"/>
                  </a:srgbClr>
                </a:outerShdw>
              </a:effectLst>
            </a:endParaRPr>
          </a:p>
        </p:txBody>
      </p:sp>
      <p:sp>
        <p:nvSpPr>
          <p:cNvPr id="4" name="Rectangle 3"/>
          <p:cNvSpPr/>
          <p:nvPr/>
        </p:nvSpPr>
        <p:spPr>
          <a:xfrm>
            <a:off x="2286000" y="2362200"/>
            <a:ext cx="18473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33600" y="3239992"/>
            <a:ext cx="4953000" cy="2867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ctrTitle"/>
          </p:nvPr>
        </p:nvSpPr>
        <p:spPr/>
        <p:txBody>
          <a:bodyPr/>
          <a:lstStyle/>
          <a:p>
            <a:endParaRPr lang="vi-VN"/>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100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1000" fill="hold"/>
                                        <p:tgtEl>
                                          <p:spTgt spid="1026"/>
                                        </p:tgtEl>
                                        <p:attrNameLst>
                                          <p:attrName>ppt_x</p:attrName>
                                        </p:attrNameLst>
                                      </p:cBhvr>
                                      <p:tavLst>
                                        <p:tav tm="0">
                                          <p:val>
                                            <p:strVal val="#ppt_x"/>
                                          </p:val>
                                        </p:tav>
                                        <p:tav tm="100000">
                                          <p:val>
                                            <p:strVal val="#ppt_x"/>
                                          </p:val>
                                        </p:tav>
                                      </p:tavLst>
                                    </p:anim>
                                    <p:anim calcmode="lin" valueType="num">
                                      <p:cBhvr additive="base">
                                        <p:cTn id="20" dur="1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514600"/>
          </a:xfrm>
        </p:spPr>
        <p:txBody>
          <a:bodyPr>
            <a:prstTxWarp prst="textWave1">
              <a:avLst/>
            </a:prstTxWarp>
            <a:normAutofit fontScale="90000"/>
          </a:bodyPr>
          <a:lstStyle/>
          <a:p>
            <a:r>
              <a:rPr lang="vi-VN" b="1" i="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3">
                      <a:satMod val="175000"/>
                      <a:alpha val="40000"/>
                    </a:schemeClr>
                  </a:glow>
                  <a:innerShdw blurRad="69850" dist="43180" dir="5400000">
                    <a:srgbClr val="000000">
                      <a:alpha val="65000"/>
                    </a:srgbClr>
                  </a:innerShdw>
                </a:effectLst>
              </a:rPr>
              <a:t>Cảm ơn thâỳ cô và các bạn đã chú ý </a:t>
            </a:r>
            <a:r>
              <a:rPr lang="vi-VN" b="1" i="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3">
                      <a:satMod val="175000"/>
                      <a:alpha val="40000"/>
                    </a:schemeClr>
                  </a:glow>
                  <a:innerShdw blurRad="69850" dist="43180" dir="5400000">
                    <a:srgbClr val="000000">
                      <a:alpha val="65000"/>
                    </a:srgbClr>
                  </a:innerShdw>
                </a:effectLst>
              </a:rPr>
              <a:t>lăng nghe</a:t>
            </a:r>
            <a:br>
              <a:rPr lang="vi-VN" b="1" i="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3">
                      <a:satMod val="175000"/>
                      <a:alpha val="40000"/>
                    </a:schemeClr>
                  </a:glow>
                  <a:innerShdw blurRad="69850" dist="43180" dir="5400000">
                    <a:srgbClr val="000000">
                      <a:alpha val="65000"/>
                    </a:srgbClr>
                  </a:innerShdw>
                </a:effectLst>
              </a:rPr>
            </a:br>
            <a:r>
              <a:rPr lang="vi-VN" dirty="0"/>
              <a:t/>
            </a:r>
            <a:br>
              <a:rPr lang="vi-VN" dirty="0"/>
            </a:br>
            <a:r>
              <a:rPr lang="vi-VN" dirty="0">
                <a:solidFill>
                  <a:srgbClr val="FF0000"/>
                </a:solidFill>
              </a:rPr>
              <a:t>Xin trân thành cảm </a:t>
            </a:r>
            <a:r>
              <a:rPr lang="vi-VN" dirty="0" smtClean="0">
                <a:solidFill>
                  <a:srgbClr val="FF0000"/>
                </a:solidFill>
              </a:rPr>
              <a:t>ơn</a:t>
            </a:r>
            <a:endParaRPr lang="en-US" dirty="0">
              <a:solidFill>
                <a:srgbClr val="FF0000"/>
              </a:solidFill>
            </a:endParaRPr>
          </a:p>
        </p:txBody>
      </p:sp>
      <p:pic>
        <p:nvPicPr>
          <p:cNvPr id="3074" name="Picture 2" descr="C:\Users\Admin\AppData\Local\Microsoft\Windows\INetCache\IE\UBFBICW6\Goodbye_by_Dark_Scythe[1].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667000" y="2526289"/>
            <a:ext cx="3810000" cy="2905125"/>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C:\Users\Admin\AppData\Local\Microsoft\Windows\INetCache\IE\0J3M33TS\ip366_clap_clap[1].gif"/>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3733800" y="5334000"/>
            <a:ext cx="1828800" cy="1524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8686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074"/>
                                        </p:tgtEl>
                                        <p:attrNameLst>
                                          <p:attrName>style.visibility</p:attrName>
                                        </p:attrNameLst>
                                      </p:cBhvr>
                                      <p:to>
                                        <p:strVal val="visible"/>
                                      </p:to>
                                    </p:set>
                                    <p:animEffect transition="in" filter="wheel(1)">
                                      <p:cBhvr>
                                        <p:cTn id="25" dur="2000"/>
                                        <p:tgtEl>
                                          <p:spTgt spid="3074"/>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1482" y="0"/>
            <a:ext cx="8229600" cy="1143000"/>
          </a:xfrm>
        </p:spPr>
        <p:txBody>
          <a:bodyPr>
            <a:prstTxWarp prst="textWave1">
              <a:avLst/>
            </a:prstTxWarp>
          </a:bodyPr>
          <a:lstStyle/>
          <a:p>
            <a:r>
              <a:rPr lang="en-US" b="1" i="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a:t>
            </a:r>
            <a:r>
              <a:rPr lang="en-US" b="1"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7: </a:t>
            </a:r>
            <a:r>
              <a:rPr lang="en-US" b="1" i="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Xây</a:t>
            </a:r>
            <a:r>
              <a:rPr lang="en-US" b="1"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i="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dựng</a:t>
            </a:r>
            <a:r>
              <a:rPr lang="en-US" b="1"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i="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gia</a:t>
            </a:r>
            <a:r>
              <a:rPr lang="en-US" b="1"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i="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đình</a:t>
            </a:r>
            <a:r>
              <a:rPr lang="en-US" b="1"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i="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văn</a:t>
            </a:r>
            <a:r>
              <a:rPr lang="en-US" b="1"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i="1" u="sng"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hóa</a:t>
            </a:r>
            <a:endParaRPr lang="en-US" b="1" i="1" u="sng"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Content Placeholder 7"/>
          <p:cNvSpPr>
            <a:spLocks noGrp="1"/>
          </p:cNvSpPr>
          <p:nvPr>
            <p:ph idx="1"/>
          </p:nvPr>
        </p:nvSpPr>
        <p:spPr>
          <a:xfrm>
            <a:off x="0" y="1066800"/>
            <a:ext cx="9144000" cy="5791200"/>
          </a:xfrm>
        </p:spPr>
        <p:txBody>
          <a:bodyPr>
            <a:normAutofit/>
          </a:bodyPr>
          <a:lstStyle/>
          <a:p>
            <a:pPr>
              <a:buNone/>
            </a:pPr>
            <a:r>
              <a:rPr lang="en-US" sz="4000" b="1" i="1" u="sng" dirty="0" smtClean="0">
                <a:solidFill>
                  <a:srgbClr val="00B050"/>
                </a:solidFill>
                <a:effectLst>
                  <a:outerShdw blurRad="38100" dist="38100" dir="2700000" algn="tl">
                    <a:srgbClr val="000000">
                      <a:alpha val="43137"/>
                    </a:srgbClr>
                  </a:outerShdw>
                </a:effectLst>
              </a:rPr>
              <a:t>B. </a:t>
            </a:r>
            <a:r>
              <a:rPr lang="en-US" sz="4000" b="1" i="1" u="sng" dirty="0" err="1" smtClean="0">
                <a:solidFill>
                  <a:srgbClr val="00B050"/>
                </a:solidFill>
                <a:effectLst>
                  <a:outerShdw blurRad="38100" dist="38100" dir="2700000" algn="tl">
                    <a:srgbClr val="000000">
                      <a:alpha val="43137"/>
                    </a:srgbClr>
                  </a:outerShdw>
                </a:effectLst>
              </a:rPr>
              <a:t>Hoạt</a:t>
            </a:r>
            <a:r>
              <a:rPr lang="en-US" sz="4000" b="1" i="1" u="sng" dirty="0" smtClean="0">
                <a:solidFill>
                  <a:srgbClr val="00B050"/>
                </a:solidFill>
                <a:effectLst>
                  <a:outerShdw blurRad="38100" dist="38100" dir="2700000" algn="tl">
                    <a:srgbClr val="000000">
                      <a:alpha val="43137"/>
                    </a:srgbClr>
                  </a:outerShdw>
                </a:effectLst>
              </a:rPr>
              <a:t> </a:t>
            </a:r>
            <a:r>
              <a:rPr lang="en-US" sz="4000" b="1" i="1" u="sng" dirty="0" err="1" smtClean="0">
                <a:solidFill>
                  <a:srgbClr val="00B050"/>
                </a:solidFill>
                <a:effectLst>
                  <a:outerShdw blurRad="38100" dist="38100" dir="2700000" algn="tl">
                    <a:srgbClr val="000000">
                      <a:alpha val="43137"/>
                    </a:srgbClr>
                  </a:outerShdw>
                </a:effectLst>
              </a:rPr>
              <a:t>động</a:t>
            </a:r>
            <a:r>
              <a:rPr lang="en-US" sz="4000" b="1" i="1" u="sng" dirty="0" smtClean="0">
                <a:solidFill>
                  <a:srgbClr val="00B050"/>
                </a:solidFill>
                <a:effectLst>
                  <a:outerShdw blurRad="38100" dist="38100" dir="2700000" algn="tl">
                    <a:srgbClr val="000000">
                      <a:alpha val="43137"/>
                    </a:srgbClr>
                  </a:outerShdw>
                </a:effectLst>
              </a:rPr>
              <a:t> </a:t>
            </a:r>
            <a:r>
              <a:rPr lang="en-US" sz="4000" b="1" i="1" u="sng" dirty="0" err="1" smtClean="0">
                <a:solidFill>
                  <a:srgbClr val="00B050"/>
                </a:solidFill>
                <a:effectLst>
                  <a:outerShdw blurRad="38100" dist="38100" dir="2700000" algn="tl">
                    <a:srgbClr val="000000">
                      <a:alpha val="43137"/>
                    </a:srgbClr>
                  </a:outerShdw>
                </a:effectLst>
              </a:rPr>
              <a:t>tình</a:t>
            </a:r>
            <a:r>
              <a:rPr lang="en-US" sz="4000" b="1" i="1" u="sng" dirty="0" smtClean="0">
                <a:solidFill>
                  <a:srgbClr val="00B050"/>
                </a:solidFill>
                <a:effectLst>
                  <a:outerShdw blurRad="38100" dist="38100" dir="2700000" algn="tl">
                    <a:srgbClr val="000000">
                      <a:alpha val="43137"/>
                    </a:srgbClr>
                  </a:outerShdw>
                </a:effectLst>
              </a:rPr>
              <a:t> </a:t>
            </a:r>
            <a:r>
              <a:rPr lang="en-US" sz="4000" b="1" i="1" u="sng" dirty="0" err="1" smtClean="0">
                <a:solidFill>
                  <a:srgbClr val="00B050"/>
                </a:solidFill>
                <a:effectLst>
                  <a:outerShdw blurRad="38100" dist="38100" dir="2700000" algn="tl">
                    <a:srgbClr val="000000">
                      <a:alpha val="43137"/>
                    </a:srgbClr>
                  </a:outerShdw>
                </a:effectLst>
              </a:rPr>
              <a:t>thành</a:t>
            </a:r>
            <a:r>
              <a:rPr lang="en-US" sz="4000" b="1" i="1" u="sng" dirty="0" smtClean="0">
                <a:solidFill>
                  <a:srgbClr val="00B050"/>
                </a:solidFill>
                <a:effectLst>
                  <a:outerShdw blurRad="38100" dist="38100" dir="2700000" algn="tl">
                    <a:srgbClr val="000000">
                      <a:alpha val="43137"/>
                    </a:srgbClr>
                  </a:outerShdw>
                </a:effectLst>
              </a:rPr>
              <a:t> </a:t>
            </a:r>
            <a:r>
              <a:rPr lang="en-US" sz="4000" b="1" i="1" u="sng" dirty="0" err="1" smtClean="0">
                <a:solidFill>
                  <a:srgbClr val="00B050"/>
                </a:solidFill>
                <a:effectLst>
                  <a:outerShdw blurRad="38100" dist="38100" dir="2700000" algn="tl">
                    <a:srgbClr val="000000">
                      <a:alpha val="43137"/>
                    </a:srgbClr>
                  </a:outerShdw>
                </a:effectLst>
              </a:rPr>
              <a:t>kiến</a:t>
            </a:r>
            <a:r>
              <a:rPr lang="en-US" sz="4000" b="1" i="1" u="sng" dirty="0" smtClean="0">
                <a:solidFill>
                  <a:srgbClr val="00B050"/>
                </a:solidFill>
                <a:effectLst>
                  <a:outerShdw blurRad="38100" dist="38100" dir="2700000" algn="tl">
                    <a:srgbClr val="000000">
                      <a:alpha val="43137"/>
                    </a:srgbClr>
                  </a:outerShdw>
                </a:effectLst>
              </a:rPr>
              <a:t> </a:t>
            </a:r>
            <a:r>
              <a:rPr lang="en-US" sz="4000" b="1" i="1" u="sng" dirty="0" err="1" smtClean="0">
                <a:solidFill>
                  <a:srgbClr val="00B050"/>
                </a:solidFill>
                <a:effectLst>
                  <a:outerShdw blurRad="38100" dist="38100" dir="2700000" algn="tl">
                    <a:srgbClr val="000000">
                      <a:alpha val="43137"/>
                    </a:srgbClr>
                  </a:outerShdw>
                </a:effectLst>
              </a:rPr>
              <a:t>thức</a:t>
            </a:r>
            <a:endParaRPr lang="en-US" sz="4000" b="1" i="1" u="sng" dirty="0" smtClean="0">
              <a:solidFill>
                <a:srgbClr val="00B050"/>
              </a:solidFill>
              <a:effectLst>
                <a:outerShdw blurRad="38100" dist="38100" dir="2700000" algn="tl">
                  <a:srgbClr val="000000">
                    <a:alpha val="43137"/>
                  </a:srgbClr>
                </a:outerShdw>
              </a:effectLst>
            </a:endParaRPr>
          </a:p>
          <a:p>
            <a:r>
              <a:rPr lang="vi-VN" sz="2400" b="1" i="1" u="sng" dirty="0">
                <a:effectLst>
                  <a:outerShdw blurRad="38100" dist="38100" dir="2700000" algn="tl">
                    <a:srgbClr val="000000">
                      <a:alpha val="43137"/>
                    </a:srgbClr>
                  </a:outerShdw>
                </a:effectLst>
              </a:rPr>
              <a:t>1. Tìm hiểu về gia đình văn hóa và các tiêu chuẩn cơ bản của gia đình văn hóa</a:t>
            </a:r>
          </a:p>
          <a:p>
            <a:r>
              <a:rPr lang="en-US" sz="2400" b="1" i="1" u="sng" dirty="0">
                <a:effectLst>
                  <a:outerShdw blurRad="38100" dist="38100" dir="2700000" algn="tl">
                    <a:srgbClr val="000000">
                      <a:alpha val="43137"/>
                    </a:srgbClr>
                  </a:outerShdw>
                </a:effectLst>
              </a:rPr>
              <a:t> a, </a:t>
            </a:r>
            <a:r>
              <a:rPr lang="en-US" sz="2400" b="1" i="1" u="sng" dirty="0" err="1">
                <a:effectLst>
                  <a:outerShdw blurRad="38100" dist="38100" dir="2700000" algn="tl">
                    <a:srgbClr val="000000">
                      <a:alpha val="43137"/>
                    </a:srgbClr>
                  </a:outerShdw>
                </a:effectLst>
              </a:rPr>
              <a:t>Đọc</a:t>
            </a:r>
            <a:r>
              <a:rPr lang="en-US" sz="2400" b="1" i="1" u="sng" dirty="0">
                <a:effectLst>
                  <a:outerShdw blurRad="38100" dist="38100" dir="2700000" algn="tl">
                    <a:srgbClr val="000000">
                      <a:alpha val="43137"/>
                    </a:srgbClr>
                  </a:outerShdw>
                </a:effectLst>
              </a:rPr>
              <a:t> </a:t>
            </a:r>
            <a:r>
              <a:rPr lang="en-US" sz="2400" b="1" i="1" u="sng" dirty="0" err="1">
                <a:effectLst>
                  <a:outerShdw blurRad="38100" dist="38100" dir="2700000" algn="tl">
                    <a:srgbClr val="000000">
                      <a:alpha val="43137"/>
                    </a:srgbClr>
                  </a:outerShdw>
                </a:effectLst>
              </a:rPr>
              <a:t>thông</a:t>
            </a:r>
            <a:r>
              <a:rPr lang="en-US" sz="2400" b="1" i="1" u="sng" dirty="0">
                <a:effectLst>
                  <a:outerShdw blurRad="38100" dist="38100" dir="2700000" algn="tl">
                    <a:srgbClr val="000000">
                      <a:alpha val="43137"/>
                    </a:srgbClr>
                  </a:outerShdw>
                </a:effectLst>
              </a:rPr>
              <a:t> tin</a:t>
            </a:r>
          </a:p>
          <a:p>
            <a:r>
              <a:rPr lang="en-US" sz="2400" b="1" i="1" u="sng" dirty="0" err="1">
                <a:effectLst>
                  <a:outerShdw blurRad="38100" dist="38100" dir="2700000" algn="tl">
                    <a:srgbClr val="000000">
                      <a:alpha val="43137"/>
                    </a:srgbClr>
                  </a:outerShdw>
                </a:effectLst>
              </a:rPr>
              <a:t>Thông</a:t>
            </a:r>
            <a:r>
              <a:rPr lang="en-US" sz="2400" b="1" i="1" u="sng" dirty="0">
                <a:effectLst>
                  <a:outerShdw blurRad="38100" dist="38100" dir="2700000" algn="tl">
                    <a:srgbClr val="000000">
                      <a:alpha val="43137"/>
                    </a:srgbClr>
                  </a:outerShdw>
                </a:effectLst>
              </a:rPr>
              <a:t> tin 1</a:t>
            </a:r>
          </a:p>
          <a:p>
            <a:pPr algn="ctr"/>
            <a:r>
              <a:rPr lang="vi-VN" sz="2400" b="1" i="1" u="sng" dirty="0">
                <a:effectLst>
                  <a:outerShdw blurRad="38100" dist="38100" dir="2700000" algn="tl">
                    <a:srgbClr val="000000">
                      <a:alpha val="43137"/>
                    </a:srgbClr>
                  </a:outerShdw>
                </a:effectLst>
              </a:rPr>
              <a:t>Gia đình văn hóa là gia đình hòa thuận, hạnh phúc, tiến bộ, thực hiện kế hoạch hóa gia đình, đoàn kết với xóm giềng và làm tốt nghĩa vụ công dân. </a:t>
            </a:r>
          </a:p>
          <a:p>
            <a:pPr algn="ctr"/>
            <a:endParaRPr lang="en-US" sz="4000" b="1" i="1" u="sng"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additive="base">
                                        <p:cTn id="1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fade">
                                      <p:cBhvr>
                                        <p:cTn id="20" dur="1000"/>
                                        <p:tgtEl>
                                          <p:spTgt spid="8">
                                            <p:txEl>
                                              <p:pRg st="1" end="1"/>
                                            </p:txEl>
                                          </p:spTgt>
                                        </p:tgtEl>
                                      </p:cBhvr>
                                    </p:animEffect>
                                    <p:anim calcmode="lin" valueType="num">
                                      <p:cBhvr>
                                        <p:cTn id="21"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fade">
                                      <p:cBhvr>
                                        <p:cTn id="27" dur="1000"/>
                                        <p:tgtEl>
                                          <p:spTgt spid="8">
                                            <p:txEl>
                                              <p:pRg st="2" end="2"/>
                                            </p:txEl>
                                          </p:spTgt>
                                        </p:tgtEl>
                                      </p:cBhvr>
                                    </p:animEffect>
                                    <p:anim calcmode="lin" valueType="num">
                                      <p:cBhvr>
                                        <p:cTn id="2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animEffect transition="in" filter="fade">
                                      <p:cBhvr>
                                        <p:cTn id="34" dur="1000"/>
                                        <p:tgtEl>
                                          <p:spTgt spid="8">
                                            <p:txEl>
                                              <p:pRg st="3" end="3"/>
                                            </p:txEl>
                                          </p:spTgt>
                                        </p:tgtEl>
                                      </p:cBhvr>
                                    </p:animEffect>
                                    <p:anim calcmode="lin" valueType="num">
                                      <p:cBhvr>
                                        <p:cTn id="3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8">
                                            <p:txEl>
                                              <p:pRg st="4" end="4"/>
                                            </p:txEl>
                                          </p:spTgt>
                                        </p:tgtEl>
                                        <p:attrNameLst>
                                          <p:attrName>style.visibility</p:attrName>
                                        </p:attrNameLst>
                                      </p:cBhvr>
                                      <p:to>
                                        <p:strVal val="visible"/>
                                      </p:to>
                                    </p:set>
                                    <p:animEffect transition="in" filter="fade">
                                      <p:cBhvr>
                                        <p:cTn id="41" dur="1000"/>
                                        <p:tgtEl>
                                          <p:spTgt spid="8">
                                            <p:txEl>
                                              <p:pRg st="4" end="4"/>
                                            </p:txEl>
                                          </p:spTgt>
                                        </p:tgtEl>
                                      </p:cBhvr>
                                    </p:animEffect>
                                    <p:anim calcmode="lin" valueType="num">
                                      <p:cBhvr>
                                        <p:cTn id="4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05800" cy="1143000"/>
          </a:xfrm>
        </p:spPr>
        <p:txBody>
          <a:bodyPr>
            <a:prstTxWarp prst="textWave1">
              <a:avLst/>
            </a:prstTxWarp>
            <a:normAutofit/>
          </a:bodyPr>
          <a:lstStyle/>
          <a:p>
            <a:r>
              <a:rPr lang="en-US" sz="3600" b="1" i="1" u="sng" dirty="0" err="1" smtClean="0">
                <a:solidFill>
                  <a:srgbClr val="FF0000"/>
                </a:solidFill>
                <a:effectLst>
                  <a:outerShdw blurRad="38100" dist="38100" dir="2700000" algn="tl">
                    <a:srgbClr val="000000">
                      <a:alpha val="43137"/>
                    </a:srgbClr>
                  </a:outerShdw>
                </a:effectLst>
              </a:rPr>
              <a:t>Bài</a:t>
            </a:r>
            <a:r>
              <a:rPr lang="en-US" sz="3600" b="1" i="1" u="sng" dirty="0" smtClean="0">
                <a:solidFill>
                  <a:srgbClr val="FF0000"/>
                </a:solidFill>
                <a:effectLst>
                  <a:outerShdw blurRad="38100" dist="38100" dir="2700000" algn="tl">
                    <a:srgbClr val="000000">
                      <a:alpha val="43137"/>
                    </a:srgbClr>
                  </a:outerShdw>
                </a:effectLst>
              </a:rPr>
              <a:t> 7: </a:t>
            </a:r>
            <a:r>
              <a:rPr lang="en-US" sz="3600" b="1" i="1" u="sng" dirty="0" err="1" smtClean="0">
                <a:solidFill>
                  <a:srgbClr val="FF0000"/>
                </a:solidFill>
                <a:effectLst>
                  <a:outerShdw blurRad="38100" dist="38100" dir="2700000" algn="tl">
                    <a:srgbClr val="000000">
                      <a:alpha val="43137"/>
                    </a:srgbClr>
                  </a:outerShdw>
                </a:effectLst>
              </a:rPr>
              <a:t>Xây</a:t>
            </a:r>
            <a:r>
              <a:rPr lang="en-US" sz="3600" b="1" i="1" u="sng" dirty="0" smtClean="0">
                <a:solidFill>
                  <a:srgbClr val="FF0000"/>
                </a:solidFill>
                <a:effectLst>
                  <a:outerShdw blurRad="38100" dist="38100" dir="2700000" algn="tl">
                    <a:srgbClr val="000000">
                      <a:alpha val="43137"/>
                    </a:srgbClr>
                  </a:outerShdw>
                </a:effectLst>
              </a:rPr>
              <a:t> </a:t>
            </a:r>
            <a:r>
              <a:rPr lang="en-US" sz="3600" b="1" i="1" u="sng" dirty="0" err="1" smtClean="0">
                <a:solidFill>
                  <a:srgbClr val="FF0000"/>
                </a:solidFill>
                <a:effectLst>
                  <a:outerShdw blurRad="38100" dist="38100" dir="2700000" algn="tl">
                    <a:srgbClr val="000000">
                      <a:alpha val="43137"/>
                    </a:srgbClr>
                  </a:outerShdw>
                </a:effectLst>
              </a:rPr>
              <a:t>dựng</a:t>
            </a:r>
            <a:r>
              <a:rPr lang="en-US" sz="3600" b="1" i="1" u="sng" dirty="0" smtClean="0">
                <a:solidFill>
                  <a:srgbClr val="FF0000"/>
                </a:solidFill>
                <a:effectLst>
                  <a:outerShdw blurRad="38100" dist="38100" dir="2700000" algn="tl">
                    <a:srgbClr val="000000">
                      <a:alpha val="43137"/>
                    </a:srgbClr>
                  </a:outerShdw>
                </a:effectLst>
              </a:rPr>
              <a:t> </a:t>
            </a:r>
            <a:r>
              <a:rPr lang="en-US" sz="3600" b="1" i="1" u="sng" dirty="0" err="1" smtClean="0">
                <a:solidFill>
                  <a:srgbClr val="FF0000"/>
                </a:solidFill>
                <a:effectLst>
                  <a:outerShdw blurRad="38100" dist="38100" dir="2700000" algn="tl">
                    <a:srgbClr val="000000">
                      <a:alpha val="43137"/>
                    </a:srgbClr>
                  </a:outerShdw>
                </a:effectLst>
              </a:rPr>
              <a:t>gia</a:t>
            </a:r>
            <a:r>
              <a:rPr lang="en-US" sz="3600" b="1" i="1" u="sng" dirty="0" smtClean="0">
                <a:solidFill>
                  <a:srgbClr val="FF0000"/>
                </a:solidFill>
                <a:effectLst>
                  <a:outerShdw blurRad="38100" dist="38100" dir="2700000" algn="tl">
                    <a:srgbClr val="000000">
                      <a:alpha val="43137"/>
                    </a:srgbClr>
                  </a:outerShdw>
                </a:effectLst>
              </a:rPr>
              <a:t> </a:t>
            </a:r>
            <a:r>
              <a:rPr lang="en-US" sz="3600" b="1" i="1" u="sng" dirty="0" err="1" smtClean="0">
                <a:solidFill>
                  <a:srgbClr val="FF0000"/>
                </a:solidFill>
                <a:effectLst>
                  <a:outerShdw blurRad="38100" dist="38100" dir="2700000" algn="tl">
                    <a:srgbClr val="000000">
                      <a:alpha val="43137"/>
                    </a:srgbClr>
                  </a:outerShdw>
                </a:effectLst>
              </a:rPr>
              <a:t>đình</a:t>
            </a:r>
            <a:r>
              <a:rPr lang="en-US" sz="3600" b="1" i="1" u="sng" dirty="0" smtClean="0">
                <a:solidFill>
                  <a:srgbClr val="FF0000"/>
                </a:solidFill>
                <a:effectLst>
                  <a:outerShdw blurRad="38100" dist="38100" dir="2700000" algn="tl">
                    <a:srgbClr val="000000">
                      <a:alpha val="43137"/>
                    </a:srgbClr>
                  </a:outerShdw>
                </a:effectLst>
              </a:rPr>
              <a:t> </a:t>
            </a:r>
            <a:r>
              <a:rPr lang="en-US" sz="3600" b="1" i="1" u="sng" dirty="0" err="1" smtClean="0">
                <a:solidFill>
                  <a:srgbClr val="FF0000"/>
                </a:solidFill>
                <a:effectLst>
                  <a:outerShdw blurRad="38100" dist="38100" dir="2700000" algn="tl">
                    <a:srgbClr val="000000">
                      <a:alpha val="43137"/>
                    </a:srgbClr>
                  </a:outerShdw>
                </a:effectLst>
              </a:rPr>
              <a:t>văn</a:t>
            </a:r>
            <a:r>
              <a:rPr lang="en-US" sz="3600" b="1" i="1" u="sng" dirty="0" smtClean="0">
                <a:solidFill>
                  <a:srgbClr val="FF0000"/>
                </a:solidFill>
                <a:effectLst>
                  <a:outerShdw blurRad="38100" dist="38100" dir="2700000" algn="tl">
                    <a:srgbClr val="000000">
                      <a:alpha val="43137"/>
                    </a:srgbClr>
                  </a:outerShdw>
                </a:effectLst>
              </a:rPr>
              <a:t> </a:t>
            </a:r>
            <a:r>
              <a:rPr lang="en-US" sz="3600" b="1" i="1" u="sng" dirty="0" err="1" smtClean="0">
                <a:solidFill>
                  <a:srgbClr val="FF0000"/>
                </a:solidFill>
                <a:effectLst>
                  <a:outerShdw blurRad="38100" dist="38100" dir="2700000" algn="tl">
                    <a:srgbClr val="000000">
                      <a:alpha val="43137"/>
                    </a:srgbClr>
                  </a:outerShdw>
                </a:effectLst>
              </a:rPr>
              <a:t>hóa</a:t>
            </a:r>
            <a:endParaRPr lang="en-US" sz="3600"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144000" cy="5867400"/>
          </a:xfrm>
        </p:spPr>
        <p:txBody>
          <a:bodyPr/>
          <a:lstStyle/>
          <a:p>
            <a:r>
              <a:rPr lang="en-US" b="1" i="1" u="sng" dirty="0" smtClean="0">
                <a:solidFill>
                  <a:schemeClr val="accent1">
                    <a:lumMod val="75000"/>
                  </a:schemeClr>
                </a:solidFill>
                <a:effectLst>
                  <a:outerShdw blurRad="38100" dist="38100" dir="2700000" algn="tl">
                    <a:srgbClr val="000000">
                      <a:alpha val="43137"/>
                    </a:srgbClr>
                  </a:outerShdw>
                </a:effectLst>
              </a:rPr>
              <a:t>1. </a:t>
            </a:r>
            <a:r>
              <a:rPr lang="en-US" b="1" i="1" u="sng" dirty="0" err="1" smtClean="0">
                <a:solidFill>
                  <a:schemeClr val="accent1">
                    <a:lumMod val="75000"/>
                  </a:schemeClr>
                </a:solidFill>
                <a:effectLst>
                  <a:outerShdw blurRad="38100" dist="38100" dir="2700000" algn="tl">
                    <a:srgbClr val="000000">
                      <a:alpha val="43137"/>
                    </a:srgbClr>
                  </a:outerShdw>
                </a:effectLst>
              </a:rPr>
              <a:t>Tìm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hiểu</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về</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và</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các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tiêu</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chuẩn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cơ</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bản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của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endParaRPr lang="en-US" b="1" i="1" u="sng" dirty="0" smtClean="0">
              <a:solidFill>
                <a:schemeClr val="accent1">
                  <a:lumMod val="75000"/>
                </a:schemeClr>
              </a:solidFill>
              <a:effectLst>
                <a:outerShdw blurRad="38100" dist="38100" dir="2700000" algn="tl">
                  <a:srgbClr val="000000">
                    <a:alpha val="43137"/>
                  </a:srgbClr>
                </a:outerShdw>
              </a:effectLst>
            </a:endParaRPr>
          </a:p>
          <a:p>
            <a:r>
              <a:rPr lang="en-US" b="1" i="1" u="sng" dirty="0" smtClean="0">
                <a:effectLst>
                  <a:outerShdw blurRad="38100" dist="38100" dir="2700000" algn="tl">
                    <a:srgbClr val="000000">
                      <a:alpha val="43137"/>
                    </a:srgbClr>
                  </a:outerShdw>
                </a:effectLst>
              </a:rPr>
              <a:t> a, </a:t>
            </a:r>
            <a:r>
              <a:rPr lang="en-US" b="1" i="1" u="sng" dirty="0" err="1" smtClean="0">
                <a:effectLst>
                  <a:outerShdw blurRad="38100" dist="38100" dir="2700000" algn="tl">
                    <a:srgbClr val="000000">
                      <a:alpha val="43137"/>
                    </a:srgbClr>
                  </a:outerShdw>
                </a:effectLst>
              </a:rPr>
              <a:t>Đọc</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thông</a:t>
            </a:r>
            <a:r>
              <a:rPr lang="en-US" b="1" i="1" u="sng" dirty="0" smtClean="0">
                <a:effectLst>
                  <a:outerShdw blurRad="38100" dist="38100" dir="2700000" algn="tl">
                    <a:srgbClr val="000000">
                      <a:alpha val="43137"/>
                    </a:srgbClr>
                  </a:outerShdw>
                </a:effectLst>
              </a:rPr>
              <a:t> tin</a:t>
            </a:r>
          </a:p>
          <a:p>
            <a:r>
              <a:rPr lang="en-US" sz="2800" b="1" i="1" u="sng" dirty="0" err="1" smtClean="0">
                <a:solidFill>
                  <a:schemeClr val="accent4">
                    <a:lumMod val="50000"/>
                  </a:schemeClr>
                </a:solidFill>
                <a:effectLst>
                  <a:outerShdw blurRad="38100" dist="38100" dir="2700000" algn="tl">
                    <a:srgbClr val="000000">
                      <a:alpha val="43137"/>
                    </a:srgbClr>
                  </a:outerShdw>
                </a:effectLst>
              </a:rPr>
              <a:t>Thông</a:t>
            </a:r>
            <a:r>
              <a:rPr lang="en-US" sz="2800" b="1" i="1" u="sng" dirty="0" smtClean="0">
                <a:solidFill>
                  <a:schemeClr val="accent4">
                    <a:lumMod val="50000"/>
                  </a:schemeClr>
                </a:solidFill>
                <a:effectLst>
                  <a:outerShdw blurRad="38100" dist="38100" dir="2700000" algn="tl">
                    <a:srgbClr val="000000">
                      <a:alpha val="43137"/>
                    </a:srgbClr>
                  </a:outerShdw>
                </a:effectLst>
              </a:rPr>
              <a:t> tin 2</a:t>
            </a:r>
          </a:p>
          <a:p>
            <a:pPr algn="ctr">
              <a:buNone/>
            </a:pPr>
            <a:r>
              <a:rPr lang="en-US" sz="2800" b="1" i="1" u="sng" dirty="0" err="1" smtClean="0">
                <a:solidFill>
                  <a:schemeClr val="tx1">
                    <a:lumMod val="95000"/>
                    <a:lumOff val="5000"/>
                  </a:schemeClr>
                </a:solidFill>
                <a:effectLst>
                  <a:outerShdw blurRad="38100" dist="38100" dir="2700000" algn="tl">
                    <a:srgbClr val="000000">
                      <a:alpha val="43137"/>
                    </a:srgbClr>
                  </a:outerShdw>
                </a:effectLst>
              </a:rPr>
              <a:t>Điều</a:t>
            </a:r>
            <a:r>
              <a:rPr lang="en-US" sz="2800" b="1" i="1" u="sng" dirty="0" smtClean="0">
                <a:solidFill>
                  <a:schemeClr val="tx1">
                    <a:lumMod val="95000"/>
                    <a:lumOff val="5000"/>
                  </a:schemeClr>
                </a:solidFill>
                <a:effectLst>
                  <a:outerShdw blurRad="38100" dist="38100" dir="2700000" algn="tl">
                    <a:srgbClr val="000000">
                      <a:alpha val="43137"/>
                    </a:srgbClr>
                  </a:outerShdw>
                </a:effectLst>
              </a:rPr>
              <a:t> 4: </a:t>
            </a:r>
            <a:r>
              <a:rPr lang="en-US" sz="2800" b="1" i="1" u="sng" dirty="0" err="1" smtClean="0">
                <a:solidFill>
                  <a:schemeClr val="tx1">
                    <a:lumMod val="95000"/>
                    <a:lumOff val="5000"/>
                  </a:schemeClr>
                </a:solidFill>
                <a:effectLst>
                  <a:outerShdw blurRad="38100" dist="38100" dir="2700000" algn="tl">
                    <a:srgbClr val="000000">
                      <a:alpha val="43137"/>
                    </a:srgbClr>
                  </a:outerShdw>
                </a:effectLst>
              </a:rPr>
              <a:t>Tiêu</a:t>
            </a:r>
            <a:r>
              <a:rPr lang="en-US" sz="2800" b="1" i="1" u="sng" dirty="0" smtClean="0">
                <a:solidFill>
                  <a:schemeClr val="tx1">
                    <a:lumMod val="95000"/>
                    <a:lumOff val="5000"/>
                  </a:schemeClr>
                </a:solidFill>
                <a:effectLst>
                  <a:outerShdw blurRad="38100" dist="38100" dir="2700000" algn="tl">
                    <a:srgbClr val="000000">
                      <a:alpha val="43137"/>
                    </a:srgbClr>
                  </a:outerShdw>
                </a:effectLst>
              </a:rPr>
              <a:t> </a:t>
            </a:r>
            <a:r>
              <a:rPr lang="en-US" sz="2800" b="1" i="1" u="sng" dirty="0" err="1" smtClean="0">
                <a:solidFill>
                  <a:schemeClr val="tx1">
                    <a:lumMod val="95000"/>
                    <a:lumOff val="5000"/>
                  </a:schemeClr>
                </a:solidFill>
                <a:effectLst>
                  <a:outerShdw blurRad="38100" dist="38100" dir="2700000" algn="tl">
                    <a:srgbClr val="000000">
                      <a:alpha val="43137"/>
                    </a:srgbClr>
                  </a:outerShdw>
                </a:effectLst>
              </a:rPr>
              <a:t>chuẩn</a:t>
            </a:r>
            <a:r>
              <a:rPr lang="en-US" sz="2800" b="1" i="1" u="sng" dirty="0" smtClean="0">
                <a:solidFill>
                  <a:schemeClr val="tx1">
                    <a:lumMod val="95000"/>
                    <a:lumOff val="5000"/>
                  </a:schemeClr>
                </a:solidFill>
                <a:effectLst>
                  <a:outerShdw blurRad="38100" dist="38100" dir="2700000" algn="tl">
                    <a:srgbClr val="000000">
                      <a:alpha val="43137"/>
                    </a:srgbClr>
                  </a:outerShdw>
                </a:effectLst>
              </a:rPr>
              <a:t> </a:t>
            </a:r>
            <a:r>
              <a:rPr lang="en-US" sz="2800" b="1" i="1" u="sng" dirty="0" err="1" smtClean="0">
                <a:solidFill>
                  <a:schemeClr val="tx1">
                    <a:lumMod val="95000"/>
                    <a:lumOff val="5000"/>
                  </a:schemeClr>
                </a:solidFill>
                <a:effectLst>
                  <a:outerShdw blurRad="38100" dist="38100" dir="2700000" algn="tl">
                    <a:srgbClr val="000000">
                      <a:alpha val="43137"/>
                    </a:srgbClr>
                  </a:outerShdw>
                </a:effectLst>
              </a:rPr>
              <a:t>Danh</a:t>
            </a:r>
            <a:r>
              <a:rPr lang="en-US" sz="2800" b="1" i="1" u="sng" dirty="0" smtClean="0">
                <a:solidFill>
                  <a:schemeClr val="tx1">
                    <a:lumMod val="95000"/>
                    <a:lumOff val="5000"/>
                  </a:schemeClr>
                </a:solidFill>
                <a:effectLst>
                  <a:outerShdw blurRad="38100" dist="38100" dir="2700000" algn="tl">
                    <a:srgbClr val="000000">
                      <a:alpha val="43137"/>
                    </a:srgbClr>
                  </a:outerShdw>
                </a:effectLst>
              </a:rPr>
              <a:t> </a:t>
            </a:r>
            <a:r>
              <a:rPr lang="en-US" sz="2800" b="1" i="1" u="sng" dirty="0" err="1" smtClean="0">
                <a:solidFill>
                  <a:schemeClr val="tx1">
                    <a:lumMod val="95000"/>
                    <a:lumOff val="5000"/>
                  </a:schemeClr>
                </a:solidFill>
                <a:effectLst>
                  <a:outerShdw blurRad="38100" dist="38100" dir="2700000" algn="tl">
                    <a:srgbClr val="000000">
                      <a:alpha val="43137"/>
                    </a:srgbClr>
                  </a:outerShdw>
                </a:effectLst>
              </a:rPr>
              <a:t>hiệu</a:t>
            </a:r>
            <a:r>
              <a:rPr lang="en-US" sz="2800" b="1" i="1" u="sng" dirty="0" smtClean="0">
                <a:solidFill>
                  <a:schemeClr val="tx1">
                    <a:lumMod val="95000"/>
                    <a:lumOff val="5000"/>
                  </a:schemeClr>
                </a:solidFill>
                <a:effectLst>
                  <a:outerShdw blurRad="38100" dist="38100" dir="2700000" algn="tl">
                    <a:srgbClr val="000000">
                      <a:alpha val="43137"/>
                    </a:srgbClr>
                  </a:outerShdw>
                </a:effectLst>
              </a:rPr>
              <a:t> “</a:t>
            </a:r>
            <a:r>
              <a:rPr lang="en-US" sz="2800" b="1" i="1" u="sng" dirty="0" err="1" smtClean="0">
                <a:solidFill>
                  <a:schemeClr val="tx1">
                    <a:lumMod val="95000"/>
                    <a:lumOff val="5000"/>
                  </a:schemeClr>
                </a:solidFill>
                <a:effectLst>
                  <a:outerShdw blurRad="38100" dist="38100" dir="2700000" algn="tl">
                    <a:srgbClr val="000000">
                      <a:alpha val="43137"/>
                    </a:srgbClr>
                  </a:outerShdw>
                </a:effectLst>
              </a:rPr>
              <a:t>Gia</a:t>
            </a:r>
            <a:r>
              <a:rPr lang="en-US" sz="2800" b="1" i="1" u="sng" dirty="0" smtClean="0">
                <a:solidFill>
                  <a:schemeClr val="tx1">
                    <a:lumMod val="95000"/>
                    <a:lumOff val="5000"/>
                  </a:schemeClr>
                </a:solidFill>
                <a:effectLst>
                  <a:outerShdw blurRad="38100" dist="38100" dir="2700000" algn="tl">
                    <a:srgbClr val="000000">
                      <a:alpha val="43137"/>
                    </a:srgbClr>
                  </a:outerShdw>
                </a:effectLst>
              </a:rPr>
              <a:t> </a:t>
            </a:r>
            <a:r>
              <a:rPr lang="en-US" sz="2800" b="1" i="1" u="sng" dirty="0" err="1" smtClean="0">
                <a:solidFill>
                  <a:schemeClr val="tx1">
                    <a:lumMod val="95000"/>
                    <a:lumOff val="5000"/>
                  </a:schemeClr>
                </a:solidFill>
                <a:effectLst>
                  <a:outerShdw blurRad="38100" dist="38100" dir="2700000" algn="tl">
                    <a:srgbClr val="000000">
                      <a:alpha val="43137"/>
                    </a:srgbClr>
                  </a:outerShdw>
                </a:effectLst>
              </a:rPr>
              <a:t>đình</a:t>
            </a:r>
            <a:r>
              <a:rPr lang="en-US" sz="2800" b="1" i="1" u="sng" dirty="0" smtClean="0">
                <a:solidFill>
                  <a:schemeClr val="tx1">
                    <a:lumMod val="95000"/>
                    <a:lumOff val="5000"/>
                  </a:schemeClr>
                </a:solidFill>
                <a:effectLst>
                  <a:outerShdw blurRad="38100" dist="38100" dir="2700000" algn="tl">
                    <a:srgbClr val="000000">
                      <a:alpha val="43137"/>
                    </a:srgbClr>
                  </a:outerShdw>
                </a:effectLst>
              </a:rPr>
              <a:t> </a:t>
            </a:r>
            <a:r>
              <a:rPr lang="en-US" sz="2800" b="1" i="1" u="sng" dirty="0" err="1" smtClean="0">
                <a:solidFill>
                  <a:schemeClr val="tx1">
                    <a:lumMod val="95000"/>
                    <a:lumOff val="5000"/>
                  </a:schemeClr>
                </a:solidFill>
                <a:effectLst>
                  <a:outerShdw blurRad="38100" dist="38100" dir="2700000" algn="tl">
                    <a:srgbClr val="000000">
                      <a:alpha val="43137"/>
                    </a:srgbClr>
                  </a:outerShdw>
                </a:effectLst>
              </a:rPr>
              <a:t>văn</a:t>
            </a:r>
            <a:r>
              <a:rPr lang="en-US" sz="2800" b="1" i="1" u="sng" dirty="0" smtClean="0">
                <a:solidFill>
                  <a:schemeClr val="tx1">
                    <a:lumMod val="95000"/>
                    <a:lumOff val="5000"/>
                  </a:schemeClr>
                </a:solidFill>
                <a:effectLst>
                  <a:outerShdw blurRad="38100" dist="38100" dir="2700000" algn="tl">
                    <a:srgbClr val="000000">
                      <a:alpha val="43137"/>
                    </a:srgbClr>
                  </a:outerShdw>
                </a:effectLst>
              </a:rPr>
              <a:t> </a:t>
            </a:r>
            <a:r>
              <a:rPr lang="en-US" sz="2800" b="1" i="1" u="sng" dirty="0" err="1" smtClean="0">
                <a:solidFill>
                  <a:schemeClr val="tx1">
                    <a:lumMod val="95000"/>
                    <a:lumOff val="5000"/>
                  </a:schemeClr>
                </a:solidFill>
                <a:effectLst>
                  <a:outerShdw blurRad="38100" dist="38100" dir="2700000" algn="tl">
                    <a:srgbClr val="000000">
                      <a:alpha val="43137"/>
                    </a:srgbClr>
                  </a:outerShdw>
                </a:effectLst>
              </a:rPr>
              <a:t>hóa</a:t>
            </a:r>
            <a:r>
              <a:rPr lang="en-US" sz="2800" b="1" i="1" u="sng" dirty="0" smtClean="0">
                <a:solidFill>
                  <a:schemeClr val="tx1">
                    <a:lumMod val="95000"/>
                    <a:lumOff val="5000"/>
                  </a:schemeClr>
                </a:solidFill>
                <a:effectLst>
                  <a:outerShdw blurRad="38100" dist="38100" dir="2700000" algn="tl">
                    <a:srgbClr val="000000">
                      <a:alpha val="43137"/>
                    </a:srgbClr>
                  </a:outerShdw>
                </a:effectLst>
              </a:rPr>
              <a:t>”</a:t>
            </a:r>
          </a:p>
          <a:p>
            <a:pPr>
              <a:buNone/>
            </a:pPr>
            <a:r>
              <a:rPr lang="en-US" sz="2800" b="1" i="1" u="sng" dirty="0" smtClean="0">
                <a:solidFill>
                  <a:schemeClr val="tx1">
                    <a:lumMod val="85000"/>
                    <a:lumOff val="15000"/>
                  </a:schemeClr>
                </a:solidFill>
                <a:effectLst>
                  <a:outerShdw blurRad="38100" dist="38100" dir="2700000" algn="tl">
                    <a:srgbClr val="000000">
                      <a:alpha val="43137"/>
                    </a:srgbClr>
                  </a:outerShdw>
                </a:effectLst>
              </a:rPr>
              <a:t>1.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Gương</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mẫu</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chấp</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hành</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đường</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lối</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chủ</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trương</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của</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Đảng</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chính</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sách</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pháp</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luật</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của</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Nhà</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nước</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tích</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cực</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thâm</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gia</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phong</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trào</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của</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địa</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r>
              <a:rPr lang="en-US" sz="2800" b="1" i="1" u="sng" dirty="0" err="1" smtClean="0">
                <a:solidFill>
                  <a:schemeClr val="tx1">
                    <a:lumMod val="85000"/>
                    <a:lumOff val="15000"/>
                  </a:schemeClr>
                </a:solidFill>
                <a:effectLst>
                  <a:outerShdw blurRad="38100" dist="38100" dir="2700000" algn="tl">
                    <a:srgbClr val="000000">
                      <a:alpha val="43137"/>
                    </a:srgbClr>
                  </a:outerShdw>
                </a:effectLst>
              </a:rPr>
              <a:t>phương</a:t>
            </a:r>
            <a:r>
              <a:rPr lang="en-US" sz="2800" b="1" i="1" u="sng" dirty="0" smtClean="0">
                <a:solidFill>
                  <a:schemeClr val="tx1">
                    <a:lumMod val="85000"/>
                    <a:lumOff val="15000"/>
                  </a:schemeClr>
                </a:solidFill>
                <a:effectLst>
                  <a:outerShdw blurRad="38100" dist="38100" dir="2700000" algn="tl">
                    <a:srgbClr val="000000">
                      <a:alpha val="43137"/>
                    </a:srgbClr>
                  </a:outerShdw>
                </a:effectLst>
              </a:rPr>
              <a:t> […]</a:t>
            </a:r>
          </a:p>
          <a:p>
            <a:pPr>
              <a:buNone/>
            </a:pPr>
            <a:endParaRPr lang="en-US" sz="2800" b="1" i="1" u="sng" dirty="0">
              <a:solidFill>
                <a:schemeClr val="tx1">
                  <a:lumMod val="95000"/>
                  <a:lumOff val="5000"/>
                </a:schemeClr>
              </a:solidFill>
              <a:effectLst>
                <a:outerShdw blurRad="38100" dist="38100" dir="2700000" algn="tl">
                  <a:srgbClr val="000000">
                    <a:alpha val="43137"/>
                  </a:srgbClr>
                </a:outerShdw>
              </a:effectLst>
            </a:endParaRPr>
          </a:p>
        </p:txBody>
      </p:sp>
      <p:sp>
        <p:nvSpPr>
          <p:cNvPr id="4" name="Rectangle 3"/>
          <p:cNvSpPr/>
          <p:nvPr/>
        </p:nvSpPr>
        <p:spPr>
          <a:xfrm>
            <a:off x="1295400" y="5105400"/>
            <a:ext cx="7772400" cy="830997"/>
          </a:xfrm>
          <a:prstGeom prst="rect">
            <a:avLst/>
          </a:prstGeom>
        </p:spPr>
        <p:txBody>
          <a:bodyPr wrap="square">
            <a:spAutoFit/>
          </a:bodyPr>
          <a:lstStyle/>
          <a:p>
            <a:r>
              <a:rPr lang="vi-VN" sz="2400" b="1" i="1" u="sng" dirty="0">
                <a:effectLst>
                  <a:outerShdw blurRad="38100" dist="38100" dir="2700000" algn="tl">
                    <a:srgbClr val="000000">
                      <a:alpha val="43137"/>
                    </a:srgbClr>
                  </a:outerShdw>
                </a:effectLst>
              </a:rPr>
              <a:t>2. Gia đình hòa thuận, hạnh phúc , tiến bộ, tương trợ giúp đỡ mọi người trong cộng đồng […]</a:t>
            </a:r>
          </a:p>
        </p:txBody>
      </p:sp>
      <p:sp>
        <p:nvSpPr>
          <p:cNvPr id="5" name="Rectangle 4"/>
          <p:cNvSpPr/>
          <p:nvPr/>
        </p:nvSpPr>
        <p:spPr>
          <a:xfrm>
            <a:off x="1295400" y="5934670"/>
            <a:ext cx="7772400" cy="830997"/>
          </a:xfrm>
          <a:prstGeom prst="rect">
            <a:avLst/>
          </a:prstGeom>
        </p:spPr>
        <p:txBody>
          <a:bodyPr wrap="square">
            <a:spAutoFit/>
          </a:bodyPr>
          <a:lstStyle/>
          <a:p>
            <a:r>
              <a:rPr lang="vi-VN" sz="2400" b="1" i="1" u="sng" dirty="0">
                <a:effectLst>
                  <a:outerShdw blurRad="38100" dist="38100" dir="2700000" algn="tl">
                    <a:srgbClr val="000000">
                      <a:alpha val="43137"/>
                    </a:srgbClr>
                  </a:outerShdw>
                </a:effectLst>
              </a:rPr>
              <a:t>3. Tổ chức lao động, sản xuất, kinh doanh, công tác, học tập đạt năng suất, chất lượng, hiêu quả […]</a:t>
            </a: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down)">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down)">
                                      <p:cBhvr>
                                        <p:cTn id="2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1046018"/>
          </a:xfrm>
        </p:spPr>
        <p:txBody>
          <a:bodyPr>
            <a:prstTxWarp prst="textWave1">
              <a:avLst>
                <a:gd name="adj1" fmla="val 12500"/>
                <a:gd name="adj2" fmla="val 165"/>
              </a:avLst>
            </a:prstTxWarp>
            <a:normAutofit/>
          </a:bodyPr>
          <a:lstStyle/>
          <a:p>
            <a:r>
              <a:rPr lang="en-US" sz="4000" b="1" i="1" u="sng" dirty="0" err="1" smtClean="0">
                <a:solidFill>
                  <a:srgbClr val="FF0000"/>
                </a:solidFill>
                <a:effectLst>
                  <a:outerShdw blurRad="38100" dist="38100" dir="2700000" algn="tl">
                    <a:srgbClr val="000000">
                      <a:alpha val="43137"/>
                    </a:srgbClr>
                  </a:outerShdw>
                </a:effectLst>
              </a:rPr>
              <a:t>Bài</a:t>
            </a:r>
            <a:r>
              <a:rPr lang="en-US" sz="4000" b="1" i="1" u="sng" dirty="0" smtClean="0">
                <a:solidFill>
                  <a:srgbClr val="FF0000"/>
                </a:solidFill>
                <a:effectLst>
                  <a:outerShdw blurRad="38100" dist="38100" dir="2700000" algn="tl">
                    <a:srgbClr val="000000">
                      <a:alpha val="43137"/>
                    </a:srgbClr>
                  </a:outerShdw>
                </a:effectLst>
              </a:rPr>
              <a:t> 7: </a:t>
            </a:r>
            <a:r>
              <a:rPr lang="en-US" sz="4000" b="1" i="1" u="sng" dirty="0" err="1" smtClean="0">
                <a:solidFill>
                  <a:srgbClr val="FF0000"/>
                </a:solidFill>
                <a:effectLst>
                  <a:outerShdw blurRad="38100" dist="38100" dir="2700000" algn="tl">
                    <a:srgbClr val="000000">
                      <a:alpha val="43137"/>
                    </a:srgbClr>
                  </a:outerShdw>
                </a:effectLst>
              </a:rPr>
              <a:t>Xây</a:t>
            </a:r>
            <a:r>
              <a:rPr lang="en-US" sz="4000" b="1" i="1" u="sng" dirty="0" smtClean="0">
                <a:solidFill>
                  <a:srgbClr val="FF0000"/>
                </a:solidFill>
                <a:effectLst>
                  <a:outerShdw blurRad="38100" dist="38100" dir="2700000" algn="tl">
                    <a:srgbClr val="000000">
                      <a:alpha val="43137"/>
                    </a:srgbClr>
                  </a:outerShdw>
                </a:effectLst>
              </a:rPr>
              <a:t> </a:t>
            </a:r>
            <a:r>
              <a:rPr lang="en-US" sz="4000" b="1" i="1" u="sng" dirty="0" err="1" smtClean="0">
                <a:solidFill>
                  <a:srgbClr val="FF0000"/>
                </a:solidFill>
                <a:effectLst>
                  <a:outerShdw blurRad="38100" dist="38100" dir="2700000" algn="tl">
                    <a:srgbClr val="000000">
                      <a:alpha val="43137"/>
                    </a:srgbClr>
                  </a:outerShdw>
                </a:effectLst>
              </a:rPr>
              <a:t>dựng</a:t>
            </a:r>
            <a:r>
              <a:rPr lang="en-US" sz="4000" b="1" i="1" u="sng" dirty="0" smtClean="0">
                <a:solidFill>
                  <a:srgbClr val="FF0000"/>
                </a:solidFill>
                <a:effectLst>
                  <a:outerShdw blurRad="38100" dist="38100" dir="2700000" algn="tl">
                    <a:srgbClr val="000000">
                      <a:alpha val="43137"/>
                    </a:srgbClr>
                  </a:outerShdw>
                </a:effectLst>
              </a:rPr>
              <a:t> </a:t>
            </a:r>
            <a:r>
              <a:rPr lang="en-US" sz="4000" b="1" i="1" u="sng" dirty="0" err="1" smtClean="0">
                <a:solidFill>
                  <a:srgbClr val="FF0000"/>
                </a:solidFill>
                <a:effectLst>
                  <a:outerShdw blurRad="38100" dist="38100" dir="2700000" algn="tl">
                    <a:srgbClr val="000000">
                      <a:alpha val="43137"/>
                    </a:srgbClr>
                  </a:outerShdw>
                </a:effectLst>
              </a:rPr>
              <a:t>gia</a:t>
            </a:r>
            <a:r>
              <a:rPr lang="en-US" sz="4000" b="1" i="1" u="sng" dirty="0" smtClean="0">
                <a:solidFill>
                  <a:srgbClr val="FF0000"/>
                </a:solidFill>
                <a:effectLst>
                  <a:outerShdw blurRad="38100" dist="38100" dir="2700000" algn="tl">
                    <a:srgbClr val="000000">
                      <a:alpha val="43137"/>
                    </a:srgbClr>
                  </a:outerShdw>
                </a:effectLst>
              </a:rPr>
              <a:t> </a:t>
            </a:r>
            <a:r>
              <a:rPr lang="en-US" sz="4000" b="1" i="1" u="sng" dirty="0" err="1" smtClean="0">
                <a:solidFill>
                  <a:srgbClr val="FF0000"/>
                </a:solidFill>
                <a:effectLst>
                  <a:outerShdw blurRad="38100" dist="38100" dir="2700000" algn="tl">
                    <a:srgbClr val="000000">
                      <a:alpha val="43137"/>
                    </a:srgbClr>
                  </a:outerShdw>
                </a:effectLst>
              </a:rPr>
              <a:t>đình</a:t>
            </a:r>
            <a:r>
              <a:rPr lang="en-US" sz="4000" b="1" i="1" u="sng" dirty="0" smtClean="0">
                <a:solidFill>
                  <a:srgbClr val="FF0000"/>
                </a:solidFill>
                <a:effectLst>
                  <a:outerShdw blurRad="38100" dist="38100" dir="2700000" algn="tl">
                    <a:srgbClr val="000000">
                      <a:alpha val="43137"/>
                    </a:srgbClr>
                  </a:outerShdw>
                </a:effectLst>
              </a:rPr>
              <a:t> </a:t>
            </a:r>
            <a:r>
              <a:rPr lang="en-US" sz="4000" b="1" i="1" u="sng" dirty="0" err="1" smtClean="0">
                <a:solidFill>
                  <a:srgbClr val="FF0000"/>
                </a:solidFill>
                <a:effectLst>
                  <a:outerShdw blurRad="38100" dist="38100" dir="2700000" algn="tl">
                    <a:srgbClr val="000000">
                      <a:alpha val="43137"/>
                    </a:srgbClr>
                  </a:outerShdw>
                </a:effectLst>
              </a:rPr>
              <a:t>văn</a:t>
            </a:r>
            <a:r>
              <a:rPr lang="en-US" sz="4000" b="1" i="1" u="sng" dirty="0" smtClean="0">
                <a:solidFill>
                  <a:srgbClr val="FF0000"/>
                </a:solidFill>
                <a:effectLst>
                  <a:outerShdw blurRad="38100" dist="38100" dir="2700000" algn="tl">
                    <a:srgbClr val="000000">
                      <a:alpha val="43137"/>
                    </a:srgbClr>
                  </a:outerShdw>
                </a:effectLst>
              </a:rPr>
              <a:t> </a:t>
            </a:r>
            <a:r>
              <a:rPr lang="en-US" sz="4000" b="1" i="1" u="sng" dirty="0" err="1" smtClean="0">
                <a:solidFill>
                  <a:srgbClr val="FF0000"/>
                </a:solidFill>
                <a:effectLst>
                  <a:outerShdw blurRad="38100" dist="38100" dir="2700000" algn="tl">
                    <a:srgbClr val="000000">
                      <a:alpha val="43137"/>
                    </a:srgbClr>
                  </a:outerShdw>
                </a:effectLst>
              </a:rPr>
              <a:t>hóa</a:t>
            </a:r>
            <a:endParaRPr lang="en-US" sz="4000"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144000" cy="5791200"/>
          </a:xfrm>
        </p:spPr>
        <p:txBody>
          <a:bodyPr/>
          <a:lstStyle/>
          <a:p>
            <a:r>
              <a:rPr lang="en-US" b="1" i="1" u="sng" dirty="0" smtClean="0">
                <a:solidFill>
                  <a:schemeClr val="accent1">
                    <a:lumMod val="75000"/>
                  </a:schemeClr>
                </a:solidFill>
                <a:effectLst>
                  <a:outerShdw blurRad="38100" dist="38100" dir="2700000" algn="tl">
                    <a:srgbClr val="000000">
                      <a:alpha val="43137"/>
                    </a:srgbClr>
                  </a:outerShdw>
                </a:effectLst>
              </a:rPr>
              <a:t>1. </a:t>
            </a:r>
            <a:r>
              <a:rPr lang="en-US" b="1" i="1" u="sng" dirty="0" err="1" smtClean="0">
                <a:solidFill>
                  <a:schemeClr val="accent1">
                    <a:lumMod val="75000"/>
                  </a:schemeClr>
                </a:solidFill>
                <a:effectLst>
                  <a:outerShdw blurRad="38100" dist="38100" dir="2700000" algn="tl">
                    <a:srgbClr val="000000">
                      <a:alpha val="43137"/>
                    </a:srgbClr>
                  </a:outerShdw>
                </a:effectLst>
              </a:rPr>
              <a:t>Tìm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hiểu</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về</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và</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các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tiêu</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chuẩn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cơ</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bản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của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endParaRPr lang="en-US" b="1" i="1" u="sng" dirty="0" smtClean="0">
              <a:solidFill>
                <a:schemeClr val="accent1">
                  <a:lumMod val="75000"/>
                </a:schemeClr>
              </a:solidFill>
              <a:effectLst>
                <a:outerShdw blurRad="38100" dist="38100" dir="2700000" algn="tl">
                  <a:srgbClr val="000000">
                    <a:alpha val="43137"/>
                  </a:srgbClr>
                </a:outerShdw>
              </a:effectLst>
            </a:endParaRPr>
          </a:p>
          <a:p>
            <a:r>
              <a:rPr lang="en-US" dirty="0" smtClean="0"/>
              <a:t> </a:t>
            </a:r>
            <a:r>
              <a:rPr lang="en-US" b="1" i="1" u="sng" dirty="0" smtClean="0">
                <a:effectLst>
                  <a:outerShdw blurRad="38100" dist="38100" dir="2700000" algn="tl">
                    <a:srgbClr val="000000">
                      <a:alpha val="43137"/>
                    </a:srgbClr>
                  </a:outerShdw>
                </a:effectLst>
              </a:rPr>
              <a:t>b, </a:t>
            </a:r>
            <a:r>
              <a:rPr lang="en-US" b="1" i="1" u="sng" dirty="0" err="1" smtClean="0">
                <a:effectLst>
                  <a:outerShdw blurRad="38100" dist="38100" dir="2700000" algn="tl">
                    <a:srgbClr val="000000">
                      <a:alpha val="43137"/>
                    </a:srgbClr>
                  </a:outerShdw>
                </a:effectLst>
              </a:rPr>
              <a:t>Hoàn</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thành</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bảng</a:t>
            </a:r>
            <a:endParaRPr lang="en-US" b="1" i="1" u="sng" dirty="0" smtClean="0">
              <a:effectLst>
                <a:outerShdw blurRad="38100" dist="38100" dir="2700000" algn="tl">
                  <a:srgbClr val="000000">
                    <a:alpha val="43137"/>
                  </a:srgbClr>
                </a:outerShdw>
              </a:effectLst>
            </a:endParaRPr>
          </a:p>
          <a:p>
            <a:endParaRPr lang="en-US" b="1" i="1" u="sng"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prstTxWarp prst="textWave1">
              <a:avLst/>
            </a:prstTxWarp>
          </a:bodyPr>
          <a:lstStyle/>
          <a:p>
            <a:pPr algn="l"/>
            <a:r>
              <a:rPr lang="en-US" b="1" i="1" u="sng" dirty="0" err="1" smtClean="0">
                <a:solidFill>
                  <a:srgbClr val="FF0000"/>
                </a:solidFill>
                <a:effectLst>
                  <a:outerShdw blurRad="38100" dist="38100" dir="2700000" algn="tl">
                    <a:srgbClr val="000000">
                      <a:alpha val="43137"/>
                    </a:srgbClr>
                  </a:outerShdw>
                </a:effectLst>
              </a:rPr>
              <a:t>Bài</a:t>
            </a:r>
            <a:r>
              <a:rPr lang="en-US" b="1" i="1" u="sng" dirty="0" smtClean="0">
                <a:solidFill>
                  <a:srgbClr val="FF0000"/>
                </a:solidFill>
                <a:effectLst>
                  <a:outerShdw blurRad="38100" dist="38100" dir="2700000" algn="tl">
                    <a:srgbClr val="000000">
                      <a:alpha val="43137"/>
                    </a:srgbClr>
                  </a:outerShdw>
                </a:effectLst>
              </a:rPr>
              <a:t> 7: </a:t>
            </a:r>
            <a:r>
              <a:rPr lang="en-US" b="1" i="1" u="sng" dirty="0" err="1" smtClean="0">
                <a:solidFill>
                  <a:srgbClr val="FF0000"/>
                </a:solidFill>
                <a:effectLst>
                  <a:outerShdw blurRad="38100" dist="38100" dir="2700000" algn="tl">
                    <a:srgbClr val="000000">
                      <a:alpha val="43137"/>
                    </a:srgbClr>
                  </a:outerShdw>
                </a:effectLst>
              </a:rPr>
              <a:t>Xây</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dựng</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gia</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đình</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văn</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hóa</a:t>
            </a:r>
            <a:endParaRPr lang="en-US" b="1" i="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143000"/>
            <a:ext cx="9144000" cy="5715000"/>
          </a:xfrm>
        </p:spPr>
        <p:txBody>
          <a:bodyPr/>
          <a:lstStyle/>
          <a:p>
            <a:r>
              <a:rPr lang="en-US" b="1" i="1" u="sng" dirty="0" smtClean="0">
                <a:solidFill>
                  <a:schemeClr val="accent1">
                    <a:lumMod val="75000"/>
                  </a:schemeClr>
                </a:solidFill>
                <a:effectLst>
                  <a:outerShdw blurRad="38100" dist="38100" dir="2700000" algn="tl">
                    <a:srgbClr val="000000">
                      <a:alpha val="43137"/>
                    </a:srgbClr>
                  </a:outerShdw>
                </a:effectLst>
              </a:rPr>
              <a:t>1. </a:t>
            </a:r>
            <a:r>
              <a:rPr lang="en-US" b="1" i="1" u="sng" dirty="0" err="1" smtClean="0">
                <a:solidFill>
                  <a:schemeClr val="accent1">
                    <a:lumMod val="75000"/>
                  </a:schemeClr>
                </a:solidFill>
                <a:effectLst>
                  <a:outerShdw blurRad="38100" dist="38100" dir="2700000" algn="tl">
                    <a:srgbClr val="000000">
                      <a:alpha val="43137"/>
                    </a:srgbClr>
                  </a:outerShdw>
                </a:effectLst>
              </a:rPr>
              <a:t>Tìm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hiểu</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về</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và</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các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tiêu</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chuẩn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cơ</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bản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của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endParaRPr lang="en-US" b="1" i="1" u="sng" dirty="0" smtClean="0">
              <a:solidFill>
                <a:schemeClr val="accent1">
                  <a:lumMod val="75000"/>
                </a:schemeClr>
              </a:solidFill>
              <a:effectLst>
                <a:outerShdw blurRad="38100" dist="38100" dir="2700000" algn="tl">
                  <a:srgbClr val="000000">
                    <a:alpha val="43137"/>
                  </a:srgbClr>
                </a:outerShdw>
              </a:effectLst>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817669199"/>
              </p:ext>
            </p:extLst>
          </p:nvPr>
        </p:nvGraphicFramePr>
        <p:xfrm>
          <a:off x="0" y="2133598"/>
          <a:ext cx="9144000" cy="4724402"/>
        </p:xfrm>
        <a:graphic>
          <a:graphicData uri="http://schemas.openxmlformats.org/drawingml/2006/table">
            <a:tbl>
              <a:tblPr firstRow="1" bandRow="1">
                <a:tableStyleId>{7DF18680-E054-41AD-8BC1-D1AEF772440D}</a:tableStyleId>
              </a:tblPr>
              <a:tblGrid>
                <a:gridCol w="1828800"/>
                <a:gridCol w="1828800"/>
                <a:gridCol w="1828800"/>
                <a:gridCol w="1828800"/>
                <a:gridCol w="1828800"/>
              </a:tblGrid>
              <a:tr h="895392">
                <a:tc>
                  <a:txBody>
                    <a:bodyPr/>
                    <a:lstStyle/>
                    <a:p>
                      <a:pPr algn="ctr"/>
                      <a:r>
                        <a:rPr lang="en-US" sz="2000" b="1" i="1" u="sng" dirty="0" err="1" smtClean="0">
                          <a:effectLst>
                            <a:outerShdw blurRad="38100" dist="38100" dir="2700000" algn="tl">
                              <a:srgbClr val="000000">
                                <a:alpha val="43137"/>
                              </a:srgbClr>
                            </a:outerShdw>
                          </a:effectLst>
                        </a:rPr>
                        <a:t>Thông</a:t>
                      </a:r>
                      <a:r>
                        <a:rPr lang="en-US" sz="2000" b="1" i="1" u="sng" baseline="0" dirty="0" smtClean="0">
                          <a:effectLst>
                            <a:outerShdw blurRad="38100" dist="38100" dir="2700000" algn="tl">
                              <a:srgbClr val="000000">
                                <a:alpha val="43137"/>
                              </a:srgbClr>
                            </a:outerShdw>
                          </a:effectLst>
                        </a:rPr>
                        <a:t> tin 1</a:t>
                      </a:r>
                      <a:endParaRPr lang="en-US" sz="2000" b="1" i="1" u="sng" dirty="0">
                        <a:effectLst>
                          <a:outerShdw blurRad="38100" dist="38100" dir="2700000" algn="tl">
                            <a:srgbClr val="000000">
                              <a:alpha val="43137"/>
                            </a:srgbClr>
                          </a:outerShdw>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u="sng" dirty="0" err="1" smtClean="0">
                          <a:effectLst>
                            <a:outerShdw blurRad="38100" dist="38100" dir="2700000" algn="tl">
                              <a:srgbClr val="000000">
                                <a:alpha val="43137"/>
                              </a:srgbClr>
                            </a:outerShdw>
                          </a:effectLst>
                        </a:rPr>
                        <a:t>Thông</a:t>
                      </a:r>
                      <a:r>
                        <a:rPr lang="en-US" sz="2000" b="1" i="1" u="sng" baseline="0" dirty="0" smtClean="0">
                          <a:effectLst>
                            <a:outerShdw blurRad="38100" dist="38100" dir="2700000" algn="tl">
                              <a:srgbClr val="000000">
                                <a:alpha val="43137"/>
                              </a:srgbClr>
                            </a:outerShdw>
                          </a:effectLst>
                        </a:rPr>
                        <a:t> tin 1</a:t>
                      </a:r>
                      <a:endParaRPr lang="en-US" sz="2000" b="1" i="1" u="sng" dirty="0" smtClean="0">
                        <a:effectLst>
                          <a:outerShdw blurRad="38100" dist="38100" dir="2700000" algn="tl">
                            <a:srgbClr val="000000">
                              <a:alpha val="43137"/>
                            </a:srgbClr>
                          </a:outerShdw>
                        </a:effectLst>
                      </a:endParaRPr>
                    </a:p>
                    <a:p>
                      <a:pPr algn="ctr"/>
                      <a:endParaRPr lang="en-US" sz="2000" b="1" i="1" u="sng" dirty="0">
                        <a:effectLst>
                          <a:outerShdw blurRad="38100" dist="38100" dir="2700000" algn="tl">
                            <a:srgbClr val="000000">
                              <a:alpha val="43137"/>
                            </a:srgbClr>
                          </a:outerShdw>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u="sng" dirty="0" err="1" smtClean="0">
                          <a:effectLst>
                            <a:outerShdw blurRad="38100" dist="38100" dir="2700000" algn="tl">
                              <a:srgbClr val="000000">
                                <a:alpha val="43137"/>
                              </a:srgbClr>
                            </a:outerShdw>
                          </a:effectLst>
                        </a:rPr>
                        <a:t>Thông</a:t>
                      </a:r>
                      <a:r>
                        <a:rPr lang="en-US" sz="2000" b="1" i="1" u="sng" baseline="0" dirty="0" smtClean="0">
                          <a:effectLst>
                            <a:outerShdw blurRad="38100" dist="38100" dir="2700000" algn="tl">
                              <a:srgbClr val="000000">
                                <a:alpha val="43137"/>
                              </a:srgbClr>
                            </a:outerShdw>
                          </a:effectLst>
                        </a:rPr>
                        <a:t> tin 2</a:t>
                      </a:r>
                      <a:endParaRPr lang="en-US" sz="2000" b="1" i="1" u="sng" dirty="0" smtClean="0">
                        <a:effectLst>
                          <a:outerShdw blurRad="38100" dist="38100" dir="2700000" algn="tl">
                            <a:srgbClr val="000000">
                              <a:alpha val="43137"/>
                            </a:srgbClr>
                          </a:outerShdw>
                        </a:effectLst>
                      </a:endParaRPr>
                    </a:p>
                    <a:p>
                      <a:pPr algn="ctr"/>
                      <a:endParaRPr lang="en-US" sz="2000" b="1" i="1" u="sng" dirty="0">
                        <a:effectLst>
                          <a:outerShdw blurRad="38100" dist="38100" dir="2700000" algn="tl">
                            <a:srgbClr val="000000">
                              <a:alpha val="43137"/>
                            </a:srgbClr>
                          </a:outerShdw>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u="sng" dirty="0" err="1" smtClean="0">
                          <a:effectLst>
                            <a:outerShdw blurRad="38100" dist="38100" dir="2700000" algn="tl">
                              <a:srgbClr val="000000">
                                <a:alpha val="43137"/>
                              </a:srgbClr>
                            </a:outerShdw>
                          </a:effectLst>
                        </a:rPr>
                        <a:t>Thông</a:t>
                      </a:r>
                      <a:r>
                        <a:rPr lang="en-US" sz="2000" b="1" i="1" u="sng" baseline="0" dirty="0" smtClean="0">
                          <a:effectLst>
                            <a:outerShdw blurRad="38100" dist="38100" dir="2700000" algn="tl">
                              <a:srgbClr val="000000">
                                <a:alpha val="43137"/>
                              </a:srgbClr>
                            </a:outerShdw>
                          </a:effectLst>
                        </a:rPr>
                        <a:t> tin 2</a:t>
                      </a:r>
                      <a:endParaRPr lang="en-US" sz="2000" b="1" i="1" u="sng" dirty="0">
                        <a:effectLst>
                          <a:outerShdw blurRad="38100" dist="38100" dir="2700000" algn="tl">
                            <a:srgbClr val="000000">
                              <a:alpha val="43137"/>
                            </a:srgbClr>
                          </a:outerShdw>
                        </a:effectLst>
                      </a:endParaRPr>
                    </a:p>
                  </a:txBody>
                  <a:tcPr/>
                </a:tc>
                <a:tc>
                  <a:txBody>
                    <a:bodyPr/>
                    <a:lstStyle/>
                    <a:p>
                      <a:pPr algn="ctr"/>
                      <a:r>
                        <a:rPr lang="en-US" sz="2000" b="1" i="1" u="sng" dirty="0" err="1" smtClean="0">
                          <a:effectLst>
                            <a:outerShdw blurRad="38100" dist="38100" dir="2700000" algn="tl">
                              <a:srgbClr val="000000">
                                <a:alpha val="43137"/>
                              </a:srgbClr>
                            </a:outerShdw>
                          </a:effectLst>
                        </a:rPr>
                        <a:t>Điểm</a:t>
                      </a:r>
                      <a:r>
                        <a:rPr lang="en-US" sz="2000" b="1" i="1" u="sng" dirty="0" smtClean="0">
                          <a:effectLst>
                            <a:outerShdw blurRad="38100" dist="38100" dir="2700000" algn="tl">
                              <a:srgbClr val="000000">
                                <a:alpha val="43137"/>
                              </a:srgbClr>
                            </a:outerShdw>
                          </a:effectLst>
                        </a:rPr>
                        <a:t> </a:t>
                      </a:r>
                      <a:r>
                        <a:rPr lang="en-US" sz="2000" b="1" i="1" u="sng" dirty="0" err="1" smtClean="0">
                          <a:effectLst>
                            <a:outerShdw blurRad="38100" dist="38100" dir="2700000" algn="tl">
                              <a:srgbClr val="000000">
                                <a:alpha val="43137"/>
                              </a:srgbClr>
                            </a:outerShdw>
                          </a:effectLst>
                        </a:rPr>
                        <a:t>chung</a:t>
                      </a:r>
                      <a:endParaRPr lang="en-US" sz="2000" b="1" i="1" u="sng" dirty="0">
                        <a:effectLst>
                          <a:outerShdw blurRad="38100" dist="38100" dir="2700000" algn="tl">
                            <a:srgbClr val="000000">
                              <a:alpha val="43137"/>
                            </a:srgbClr>
                          </a:outerShdw>
                        </a:effectLst>
                      </a:endParaRPr>
                    </a:p>
                  </a:txBody>
                  <a:tcPr/>
                </a:tc>
              </a:tr>
              <a:tr h="469714">
                <a:tc>
                  <a:txBody>
                    <a:bodyPr/>
                    <a:lstStyle/>
                    <a:p>
                      <a:pPr algn="ctr"/>
                      <a:r>
                        <a:rPr lang="en-US" sz="2000" b="1" i="1" u="sng" dirty="0" err="1" smtClean="0">
                          <a:effectLst>
                            <a:outerShdw blurRad="38100" dist="38100" dir="2700000" algn="tl">
                              <a:srgbClr val="000000">
                                <a:alpha val="43137"/>
                              </a:srgbClr>
                            </a:outerShdw>
                          </a:effectLst>
                        </a:rPr>
                        <a:t>Tiêu</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chuẩn</a:t>
                      </a:r>
                      <a:endParaRPr lang="en-US" sz="2000" b="1" i="1" u="sng" dirty="0">
                        <a:effectLst>
                          <a:outerShdw blurRad="38100" dist="38100" dir="2700000" algn="tl">
                            <a:srgbClr val="000000">
                              <a:alpha val="43137"/>
                            </a:srgbClr>
                          </a:outerShdw>
                        </a:effectLst>
                      </a:endParaRPr>
                    </a:p>
                  </a:txBody>
                  <a:tcPr/>
                </a:tc>
                <a:tc>
                  <a:txBody>
                    <a:bodyPr/>
                    <a:lstStyle/>
                    <a:p>
                      <a:pPr algn="ctr"/>
                      <a:r>
                        <a:rPr lang="en-US" sz="2000" b="1" i="1" u="sng" dirty="0" err="1" smtClean="0">
                          <a:effectLst>
                            <a:outerShdw blurRad="38100" dist="38100" dir="2700000" algn="tl">
                              <a:srgbClr val="000000">
                                <a:alpha val="43137"/>
                              </a:srgbClr>
                            </a:outerShdw>
                          </a:effectLst>
                        </a:rPr>
                        <a:t>Biểu</a:t>
                      </a:r>
                      <a:r>
                        <a:rPr lang="en-US" sz="2000" b="1" i="1" u="sng" dirty="0" smtClean="0">
                          <a:effectLst>
                            <a:outerShdw blurRad="38100" dist="38100" dir="2700000" algn="tl">
                              <a:srgbClr val="000000">
                                <a:alpha val="43137"/>
                              </a:srgbClr>
                            </a:outerShdw>
                          </a:effectLst>
                        </a:rPr>
                        <a:t> </a:t>
                      </a:r>
                      <a:r>
                        <a:rPr lang="en-US" sz="2000" b="1" i="1" u="sng" dirty="0" err="1" smtClean="0">
                          <a:effectLst>
                            <a:outerShdw blurRad="38100" dist="38100" dir="2700000" algn="tl">
                              <a:srgbClr val="000000">
                                <a:alpha val="43137"/>
                              </a:srgbClr>
                            </a:outerShdw>
                          </a:effectLst>
                        </a:rPr>
                        <a:t>hiện</a:t>
                      </a:r>
                      <a:endParaRPr lang="en-US" sz="2000" b="1" i="1" u="sng" dirty="0">
                        <a:effectLst>
                          <a:outerShdw blurRad="38100" dist="38100" dir="2700000" algn="tl">
                            <a:srgbClr val="000000">
                              <a:alpha val="43137"/>
                            </a:srgbClr>
                          </a:outerShdw>
                        </a:effectLst>
                      </a:endParaRPr>
                    </a:p>
                  </a:txBody>
                  <a:tcPr/>
                </a:tc>
                <a:tc>
                  <a:txBody>
                    <a:bodyPr/>
                    <a:lstStyle/>
                    <a:p>
                      <a:pPr algn="ctr"/>
                      <a:r>
                        <a:rPr lang="en-US" sz="2000" b="1" i="1" u="sng" dirty="0" err="1" smtClean="0">
                          <a:effectLst>
                            <a:outerShdw blurRad="38100" dist="38100" dir="2700000" algn="tl">
                              <a:srgbClr val="000000">
                                <a:alpha val="43137"/>
                              </a:srgbClr>
                            </a:outerShdw>
                          </a:effectLst>
                        </a:rPr>
                        <a:t>Tiêu</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chuẩn</a:t>
                      </a:r>
                      <a:r>
                        <a:rPr lang="en-US" sz="2000" b="1" i="1" u="sng" baseline="0" dirty="0" smtClean="0">
                          <a:effectLst>
                            <a:outerShdw blurRad="38100" dist="38100" dir="2700000" algn="tl">
                              <a:srgbClr val="000000">
                                <a:alpha val="43137"/>
                              </a:srgbClr>
                            </a:outerShdw>
                          </a:effectLst>
                        </a:rPr>
                        <a:t> </a:t>
                      </a:r>
                      <a:endParaRPr lang="en-US" sz="2000" b="1" i="1" u="sng" dirty="0">
                        <a:effectLst>
                          <a:outerShdw blurRad="38100" dist="38100" dir="2700000" algn="tl">
                            <a:srgbClr val="000000">
                              <a:alpha val="43137"/>
                            </a:srgbClr>
                          </a:outerShdw>
                        </a:effectLst>
                      </a:endParaRPr>
                    </a:p>
                  </a:txBody>
                  <a:tcPr/>
                </a:tc>
                <a:tc>
                  <a:txBody>
                    <a:bodyPr/>
                    <a:lstStyle/>
                    <a:p>
                      <a:pPr algn="ctr"/>
                      <a:r>
                        <a:rPr lang="en-US" sz="2000" b="1" i="1" u="sng" dirty="0" err="1" smtClean="0">
                          <a:effectLst>
                            <a:outerShdw blurRad="38100" dist="38100" dir="2700000" algn="tl">
                              <a:srgbClr val="000000">
                                <a:alpha val="43137"/>
                              </a:srgbClr>
                            </a:outerShdw>
                          </a:effectLst>
                        </a:rPr>
                        <a:t>Biểu</a:t>
                      </a:r>
                      <a:r>
                        <a:rPr lang="en-US" sz="2000" b="1" i="1" u="sng" dirty="0" smtClean="0">
                          <a:effectLst>
                            <a:outerShdw blurRad="38100" dist="38100" dir="2700000" algn="tl">
                              <a:srgbClr val="000000">
                                <a:alpha val="43137"/>
                              </a:srgbClr>
                            </a:outerShdw>
                          </a:effectLst>
                        </a:rPr>
                        <a:t> </a:t>
                      </a:r>
                      <a:r>
                        <a:rPr lang="en-US" sz="2000" b="1" i="1" u="sng" dirty="0" err="1" smtClean="0">
                          <a:effectLst>
                            <a:outerShdw blurRad="38100" dist="38100" dir="2700000" algn="tl">
                              <a:srgbClr val="000000">
                                <a:alpha val="43137"/>
                              </a:srgbClr>
                            </a:outerShdw>
                          </a:effectLst>
                        </a:rPr>
                        <a:t>hiện</a:t>
                      </a:r>
                      <a:endParaRPr lang="en-US" sz="2000" b="1" i="1" u="sng" dirty="0">
                        <a:effectLst>
                          <a:outerShdw blurRad="38100" dist="38100" dir="2700000" algn="tl">
                            <a:srgbClr val="000000">
                              <a:alpha val="43137"/>
                            </a:srgbClr>
                          </a:outerShdw>
                        </a:effectLst>
                      </a:endParaRPr>
                    </a:p>
                  </a:txBody>
                  <a:tcPr/>
                </a:tc>
                <a:tc>
                  <a:txBody>
                    <a:bodyPr/>
                    <a:lstStyle/>
                    <a:p>
                      <a:pPr algn="ctr"/>
                      <a:endParaRPr lang="en-US" b="1" i="1" u="sng" dirty="0">
                        <a:effectLst>
                          <a:outerShdw blurRad="38100" dist="38100" dir="2700000" algn="tl">
                            <a:srgbClr val="000000">
                              <a:alpha val="43137"/>
                            </a:srgbClr>
                          </a:outerShdw>
                        </a:effectLst>
                      </a:endParaRPr>
                    </a:p>
                  </a:txBody>
                  <a:tcPr/>
                </a:tc>
              </a:tr>
              <a:tr h="1033145">
                <a:tc>
                  <a:txBody>
                    <a:bodyPr/>
                    <a:lstStyle/>
                    <a:p>
                      <a:pPr algn="ctr"/>
                      <a:r>
                        <a:rPr lang="en-US" b="1" i="1" u="sng" dirty="0" err="1" smtClean="0">
                          <a:effectLst>
                            <a:outerShdw blurRad="38100" dist="38100" dir="2700000" algn="tl">
                              <a:srgbClr val="000000">
                                <a:alpha val="43137"/>
                              </a:srgbClr>
                            </a:outerShdw>
                          </a:effectLst>
                        </a:rPr>
                        <a:t>Thực</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hiện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đúng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bổn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phận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và</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trách</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ngiệm</a:t>
                      </a:r>
                      <a:endParaRPr lang="en-US" b="1" i="1" u="sng" dirty="0">
                        <a:effectLst>
                          <a:outerShdw blurRad="38100" dist="38100" dir="2700000" algn="tl">
                            <a:srgbClr val="000000">
                              <a:alpha val="43137"/>
                            </a:srgbClr>
                          </a:outerShdw>
                        </a:effectLst>
                      </a:endParaRPr>
                    </a:p>
                  </a:txBody>
                  <a:tcPr/>
                </a:tc>
                <a:tc>
                  <a:txBody>
                    <a:bodyPr/>
                    <a:lstStyle/>
                    <a:p>
                      <a:pPr algn="ctr"/>
                      <a:r>
                        <a:rPr lang="en-US" b="1" i="1" u="sng" dirty="0" err="1" smtClean="0">
                          <a:effectLst>
                            <a:outerShdw blurRad="38100" dist="38100" dir="2700000" algn="tl">
                              <a:srgbClr val="000000">
                                <a:alpha val="43137"/>
                              </a:srgbClr>
                            </a:outerShdw>
                          </a:effectLst>
                        </a:rPr>
                        <a:t>Thực</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hiện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kế</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hoạch</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hóa</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gia</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đình</a:t>
                      </a:r>
                      <a:endParaRPr lang="en-US" b="1" i="1" u="sng" dirty="0">
                        <a:effectLst>
                          <a:outerShdw blurRad="38100" dist="38100" dir="2700000" algn="tl">
                            <a:srgbClr val="000000">
                              <a:alpha val="43137"/>
                            </a:srgbClr>
                          </a:outerShdw>
                        </a:effectLst>
                      </a:endParaRPr>
                    </a:p>
                  </a:txBody>
                  <a:tcPr/>
                </a:tc>
                <a:tc>
                  <a:txBody>
                    <a:bodyPr/>
                    <a:lstStyle/>
                    <a:p>
                      <a:pPr algn="ctr"/>
                      <a:r>
                        <a:rPr lang="en-US" b="1" i="1" u="sng" dirty="0" err="1" smtClean="0">
                          <a:effectLst>
                            <a:outerShdw blurRad="38100" dist="38100" dir="2700000" algn="tl">
                              <a:srgbClr val="000000">
                                <a:alpha val="43137"/>
                              </a:srgbClr>
                            </a:outerShdw>
                          </a:effectLst>
                        </a:rPr>
                        <a:t>Sống</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có</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văn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hóa</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đạo</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đức</a:t>
                      </a:r>
                      <a:endParaRPr lang="en-US" b="1" i="1" u="sng" dirty="0">
                        <a:effectLst>
                          <a:outerShdw blurRad="38100" dist="38100" dir="2700000" algn="tl">
                            <a:srgbClr val="000000">
                              <a:alpha val="43137"/>
                            </a:srgbClr>
                          </a:outerShdw>
                        </a:effectLst>
                      </a:endParaRPr>
                    </a:p>
                  </a:txBody>
                  <a:tcPr/>
                </a:tc>
                <a:tc>
                  <a:txBody>
                    <a:bodyPr/>
                    <a:lstStyle/>
                    <a:p>
                      <a:pPr algn="ctr"/>
                      <a:r>
                        <a:rPr lang="en-US" b="1" i="1" u="sng" dirty="0" err="1" smtClean="0">
                          <a:effectLst>
                            <a:outerShdw blurRad="38100" dist="38100" dir="2700000" algn="tl">
                              <a:srgbClr val="000000">
                                <a:alpha val="43137"/>
                              </a:srgbClr>
                            </a:outerShdw>
                          </a:effectLst>
                        </a:rPr>
                        <a:t>Tích</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cực</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thâm</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gia</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phong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trào</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của</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địa</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phương</a:t>
                      </a:r>
                      <a:endParaRPr lang="en-US" b="1" i="1" u="sng" dirty="0">
                        <a:effectLst>
                          <a:outerShdw blurRad="38100" dist="38100" dir="2700000" algn="tl">
                            <a:srgbClr val="000000">
                              <a:alpha val="43137"/>
                            </a:srgbClr>
                          </a:outerShdw>
                        </a:effectLst>
                      </a:endParaRPr>
                    </a:p>
                  </a:txBody>
                  <a:tcPr/>
                </a:tc>
                <a:tc>
                  <a:txBody>
                    <a:bodyPr/>
                    <a:lstStyle/>
                    <a:p>
                      <a:pPr algn="ctr"/>
                      <a:endParaRPr lang="en-US" b="1" i="1" u="sng" dirty="0">
                        <a:effectLst>
                          <a:outerShdw blurRad="38100" dist="38100" dir="2700000" algn="tl">
                            <a:srgbClr val="000000">
                              <a:alpha val="43137"/>
                            </a:srgbClr>
                          </a:outerShdw>
                        </a:effectLst>
                      </a:endParaRPr>
                    </a:p>
                  </a:txBody>
                  <a:tcPr/>
                </a:tc>
              </a:tr>
              <a:tr h="1033145">
                <a:tc>
                  <a:txBody>
                    <a:bodyPr/>
                    <a:lstStyle/>
                    <a:p>
                      <a:pPr algn="ctr"/>
                      <a:r>
                        <a:rPr lang="en-US" b="1" i="1" u="sng" dirty="0" err="1" smtClean="0">
                          <a:effectLst>
                            <a:outerShdw blurRad="38100" dist="38100" dir="2700000" algn="tl">
                              <a:srgbClr val="000000">
                                <a:alpha val="43137"/>
                              </a:srgbClr>
                            </a:outerShdw>
                          </a:effectLst>
                        </a:rPr>
                        <a:t>Sống</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giản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dị</a:t>
                      </a:r>
                      <a:endParaRPr lang="en-US" b="1" i="1" u="sng" dirty="0">
                        <a:effectLst>
                          <a:outerShdw blurRad="38100" dist="38100" dir="2700000" algn="tl">
                            <a:srgbClr val="000000">
                              <a:alpha val="43137"/>
                            </a:srgbClr>
                          </a:outerShdw>
                        </a:effectLst>
                      </a:endParaRPr>
                    </a:p>
                  </a:txBody>
                  <a:tcPr/>
                </a:tc>
                <a:tc>
                  <a:txBody>
                    <a:bodyPr/>
                    <a:lstStyle/>
                    <a:p>
                      <a:pPr algn="ctr"/>
                      <a:r>
                        <a:rPr lang="en-US" b="1" i="1" u="sng" dirty="0" err="1" smtClean="0">
                          <a:effectLst>
                            <a:outerShdw blurRad="38100" dist="38100" dir="2700000" algn="tl">
                              <a:srgbClr val="000000">
                                <a:alpha val="43137"/>
                              </a:srgbClr>
                            </a:outerShdw>
                          </a:effectLst>
                        </a:rPr>
                        <a:t>Đoàn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kết</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với</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xóm</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làng</a:t>
                      </a:r>
                      <a:endParaRPr lang="en-US" b="1" i="1" u="sng" dirty="0">
                        <a:effectLst>
                          <a:outerShdw blurRad="38100" dist="38100" dir="2700000" algn="tl">
                            <a:srgbClr val="000000">
                              <a:alpha val="43137"/>
                            </a:srgbClr>
                          </a:outerShdw>
                        </a:effectLst>
                      </a:endParaRPr>
                    </a:p>
                  </a:txBody>
                  <a:tcPr/>
                </a:tc>
                <a:tc>
                  <a:txBody>
                    <a:bodyPr/>
                    <a:lstStyle/>
                    <a:p>
                      <a:pPr algn="ctr"/>
                      <a:r>
                        <a:rPr lang="en-US" b="1" i="1" u="sng" dirty="0" err="1" smtClean="0">
                          <a:effectLst>
                            <a:outerShdw blurRad="38100" dist="38100" dir="2700000" algn="tl">
                              <a:srgbClr val="000000">
                                <a:alpha val="43137"/>
                              </a:srgbClr>
                            </a:outerShdw>
                          </a:effectLst>
                        </a:rPr>
                        <a:t>Đẹm</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lại</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sự</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bình</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yên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hanh</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phúc</a:t>
                      </a:r>
                      <a:endParaRPr lang="en-US" b="1" i="1" u="sng" dirty="0">
                        <a:effectLst>
                          <a:outerShdw blurRad="38100" dist="38100" dir="2700000" algn="tl">
                            <a:srgbClr val="000000">
                              <a:alpha val="43137"/>
                            </a:srgbClr>
                          </a:outerShdw>
                        </a:effectLst>
                      </a:endParaRPr>
                    </a:p>
                  </a:txBody>
                  <a:tcPr/>
                </a:tc>
                <a:tc>
                  <a:txBody>
                    <a:bodyPr/>
                    <a:lstStyle/>
                    <a:p>
                      <a:pPr algn="ctr"/>
                      <a:r>
                        <a:rPr lang="en-US" b="1" i="1" u="sng" dirty="0" err="1" smtClean="0">
                          <a:effectLst>
                            <a:outerShdw blurRad="38100" dist="38100" dir="2700000" algn="tl">
                              <a:srgbClr val="000000">
                                <a:alpha val="43137"/>
                              </a:srgbClr>
                            </a:outerShdw>
                          </a:effectLst>
                        </a:rPr>
                        <a:t>Tương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trợ</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giúp</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đỡ</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mọi</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người</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trong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cộng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đồng</a:t>
                      </a:r>
                      <a:endParaRPr lang="en-US" b="1" i="1" u="sng" dirty="0">
                        <a:effectLst>
                          <a:outerShdw blurRad="38100" dist="38100" dir="2700000" algn="tl">
                            <a:srgbClr val="000000">
                              <a:alpha val="43137"/>
                            </a:srgbClr>
                          </a:outerShdw>
                        </a:effectLst>
                      </a:endParaRPr>
                    </a:p>
                  </a:txBody>
                  <a:tcPr/>
                </a:tc>
                <a:tc>
                  <a:txBody>
                    <a:bodyPr/>
                    <a:lstStyle/>
                    <a:p>
                      <a:pPr algn="ctr"/>
                      <a:endParaRPr lang="en-US" b="1" i="1" u="sng" dirty="0">
                        <a:effectLst>
                          <a:outerShdw blurRad="38100" dist="38100" dir="2700000" algn="tl">
                            <a:srgbClr val="000000">
                              <a:alpha val="43137"/>
                            </a:srgbClr>
                          </a:outerShdw>
                        </a:effectLst>
                      </a:endParaRPr>
                    </a:p>
                  </a:txBody>
                  <a:tcPr/>
                </a:tc>
              </a:tr>
              <a:tr h="1293006">
                <a:tc>
                  <a:txBody>
                    <a:bodyPr/>
                    <a:lstStyle/>
                    <a:p>
                      <a:pPr algn="ctr"/>
                      <a:r>
                        <a:rPr lang="en-US" b="1" i="1" u="sng" dirty="0" err="1" smtClean="0">
                          <a:effectLst>
                            <a:outerShdw blurRad="38100" dist="38100" dir="2700000" algn="tl">
                              <a:srgbClr val="000000">
                                <a:alpha val="43137"/>
                              </a:srgbClr>
                            </a:outerShdw>
                          </a:effectLst>
                        </a:rPr>
                        <a:t>Không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sa</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vào</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tệ</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nạn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xã</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hội</a:t>
                      </a:r>
                      <a:endParaRPr lang="en-US" b="1" i="1" u="sng" dirty="0">
                        <a:effectLst>
                          <a:outerShdw blurRad="38100" dist="38100" dir="2700000" algn="tl">
                            <a:srgbClr val="000000">
                              <a:alpha val="43137"/>
                            </a:srgbClr>
                          </a:outerShdw>
                        </a:effectLst>
                      </a:endParaRPr>
                    </a:p>
                  </a:txBody>
                  <a:tcPr/>
                </a:tc>
                <a:tc>
                  <a:txBody>
                    <a:bodyPr/>
                    <a:lstStyle/>
                    <a:p>
                      <a:pPr algn="ctr"/>
                      <a:r>
                        <a:rPr lang="en-US" b="1" i="1" u="sng" dirty="0" err="1" smtClean="0">
                          <a:effectLst>
                            <a:outerShdw blurRad="38100" dist="38100" dir="2700000" algn="tl">
                              <a:srgbClr val="000000">
                                <a:alpha val="43137"/>
                              </a:srgbClr>
                            </a:outerShdw>
                          </a:effectLst>
                        </a:rPr>
                        <a:t>Làm</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tốt</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nghĩa</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vụ</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công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dân</a:t>
                      </a:r>
                      <a:endParaRPr lang="en-US" b="1" i="1" u="sng" dirty="0">
                        <a:effectLst>
                          <a:outerShdw blurRad="38100" dist="38100" dir="2700000" algn="tl">
                            <a:srgbClr val="000000">
                              <a:alpha val="43137"/>
                            </a:srgbClr>
                          </a:outerShdw>
                        </a:effectLst>
                      </a:endParaRPr>
                    </a:p>
                  </a:txBody>
                  <a:tcPr/>
                </a:tc>
                <a:tc>
                  <a:txBody>
                    <a:bodyPr/>
                    <a:lstStyle/>
                    <a:p>
                      <a:pPr algn="ctr"/>
                      <a:r>
                        <a:rPr lang="en-US" b="1" i="1" u="sng" dirty="0" err="1" smtClean="0">
                          <a:effectLst>
                            <a:outerShdw blurRad="38100" dist="38100" dir="2700000" algn="tl">
                              <a:srgbClr val="000000">
                                <a:alpha val="43137"/>
                              </a:srgbClr>
                            </a:outerShdw>
                          </a:effectLst>
                        </a:rPr>
                        <a:t>Sự</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phát</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triển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bền</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vững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cho</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gia</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đình</a:t>
                      </a:r>
                      <a:endParaRPr lang="en-US" b="1" i="1" u="sng" dirty="0">
                        <a:effectLst>
                          <a:outerShdw blurRad="38100" dist="38100" dir="2700000" algn="tl">
                            <a:srgbClr val="000000">
                              <a:alpha val="43137"/>
                            </a:srgbClr>
                          </a:outerShdw>
                        </a:effectLst>
                      </a:endParaRPr>
                    </a:p>
                  </a:txBody>
                  <a:tcPr/>
                </a:tc>
                <a:tc>
                  <a:txBody>
                    <a:bodyPr/>
                    <a:lstStyle/>
                    <a:p>
                      <a:pPr algn="ctr"/>
                      <a:r>
                        <a:rPr lang="en-US" b="1" i="1" u="sng" dirty="0" err="1" smtClean="0">
                          <a:effectLst>
                            <a:outerShdw blurRad="38100" dist="38100" dir="2700000" algn="tl">
                              <a:srgbClr val="000000">
                                <a:alpha val="43137"/>
                              </a:srgbClr>
                            </a:outerShdw>
                          </a:effectLst>
                        </a:rPr>
                        <a:t>Kinh</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doanh</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công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tác</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học</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tập</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đạt</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chất</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lượng</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hiệu</a:t>
                      </a:r>
                      <a:r>
                        <a:rPr lang="en-US" b="1" i="1" u="sng" baseline="0" dirty="0" smtClean="0">
                          <a:effectLst>
                            <a:outerShdw blurRad="38100" dist="38100" dir="2700000" algn="tl">
                              <a:srgbClr val="000000">
                                <a:alpha val="43137"/>
                              </a:srgbClr>
                            </a:outerShdw>
                          </a:effectLst>
                        </a:rPr>
                        <a:t> </a:t>
                      </a:r>
                      <a:r>
                        <a:rPr lang="en-US" b="1" i="1" u="sng" baseline="0" dirty="0" err="1" smtClean="0">
                          <a:effectLst>
                            <a:outerShdw blurRad="38100" dist="38100" dir="2700000" algn="tl">
                              <a:srgbClr val="000000">
                                <a:alpha val="43137"/>
                              </a:srgbClr>
                            </a:outerShdw>
                          </a:effectLst>
                        </a:rPr>
                        <a:t>quả</a:t>
                      </a:r>
                      <a:endParaRPr lang="en-US" b="1" i="1" u="sng" dirty="0">
                        <a:effectLst>
                          <a:outerShdw blurRad="38100" dist="38100" dir="2700000" algn="tl">
                            <a:srgbClr val="000000">
                              <a:alpha val="43137"/>
                            </a:srgbClr>
                          </a:outerShdw>
                        </a:effectLst>
                      </a:endParaRPr>
                    </a:p>
                  </a:txBody>
                  <a:tcPr/>
                </a:tc>
                <a:tc>
                  <a:txBody>
                    <a:bodyPr/>
                    <a:lstStyle/>
                    <a:p>
                      <a:pPr algn="ctr"/>
                      <a:endParaRPr lang="en-US" b="1" i="1" u="sng" dirty="0">
                        <a:effectLst>
                          <a:outerShdw blurRad="38100" dist="38100" dir="2700000" algn="tl">
                            <a:srgbClr val="000000">
                              <a:alpha val="43137"/>
                            </a:srgbClr>
                          </a:outerShdw>
                        </a:effectLst>
                      </a:endParaRPr>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066800"/>
          </a:xfrm>
        </p:spPr>
        <p:txBody>
          <a:bodyPr>
            <a:prstTxWarp prst="textWave1">
              <a:avLst/>
            </a:prstTxWarp>
          </a:bodyPr>
          <a:lstStyle/>
          <a:p>
            <a:r>
              <a:rPr lang="en-US" b="1" i="1" u="sng" dirty="0" err="1" smtClean="0">
                <a:solidFill>
                  <a:srgbClr val="FF0000"/>
                </a:solidFill>
                <a:effectLst>
                  <a:outerShdw blurRad="38100" dist="38100" dir="2700000" algn="tl">
                    <a:srgbClr val="000000">
                      <a:alpha val="43137"/>
                    </a:srgbClr>
                  </a:outerShdw>
                </a:effectLst>
              </a:rPr>
              <a:t>Bài</a:t>
            </a:r>
            <a:r>
              <a:rPr lang="en-US" b="1" i="1" u="sng" dirty="0" smtClean="0">
                <a:solidFill>
                  <a:srgbClr val="FF0000"/>
                </a:solidFill>
                <a:effectLst>
                  <a:outerShdw blurRad="38100" dist="38100" dir="2700000" algn="tl">
                    <a:srgbClr val="000000">
                      <a:alpha val="43137"/>
                    </a:srgbClr>
                  </a:outerShdw>
                </a:effectLst>
              </a:rPr>
              <a:t> 7: </a:t>
            </a:r>
            <a:r>
              <a:rPr lang="en-US" b="1" i="1" u="sng" dirty="0" err="1" smtClean="0">
                <a:solidFill>
                  <a:srgbClr val="FF0000"/>
                </a:solidFill>
                <a:effectLst>
                  <a:outerShdw blurRad="38100" dist="38100" dir="2700000" algn="tl">
                    <a:srgbClr val="000000">
                      <a:alpha val="43137"/>
                    </a:srgbClr>
                  </a:outerShdw>
                </a:effectLst>
              </a:rPr>
              <a:t>Xây</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dựng</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gia</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đình</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văn</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hóa</a:t>
            </a:r>
            <a:endParaRPr lang="en-US"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144000" cy="5867400"/>
          </a:xfrm>
        </p:spPr>
        <p:txBody>
          <a:bodyPr/>
          <a:lstStyle/>
          <a:p>
            <a:r>
              <a:rPr lang="en-US" b="1" i="1" u="sng" dirty="0" smtClean="0">
                <a:solidFill>
                  <a:schemeClr val="accent1">
                    <a:lumMod val="75000"/>
                  </a:schemeClr>
                </a:solidFill>
                <a:effectLst>
                  <a:outerShdw blurRad="38100" dist="38100" dir="2700000" algn="tl">
                    <a:srgbClr val="000000">
                      <a:alpha val="43137"/>
                    </a:srgbClr>
                  </a:outerShdw>
                </a:effectLst>
              </a:rPr>
              <a:t>2. </a:t>
            </a:r>
            <a:r>
              <a:rPr lang="en-US" b="1" i="1" u="sng" dirty="0" err="1" smtClean="0">
                <a:solidFill>
                  <a:schemeClr val="accent1">
                    <a:lumMod val="75000"/>
                  </a:schemeClr>
                </a:solidFill>
                <a:effectLst>
                  <a:outerShdw blurRad="38100" dist="38100" dir="2700000" algn="tl">
                    <a:srgbClr val="000000">
                      <a:alpha val="43137"/>
                    </a:srgbClr>
                  </a:outerShdw>
                </a:effectLst>
              </a:rPr>
              <a:t>Tìm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hiểu</a:t>
            </a:r>
            <a:r>
              <a:rPr lang="en-US" b="1" i="1" u="sng" dirty="0" smtClean="0">
                <a:solidFill>
                  <a:schemeClr val="accent1">
                    <a:lumMod val="75000"/>
                  </a:schemeClr>
                </a:solidFill>
                <a:effectLst>
                  <a:outerShdw blurRad="38100" dist="38100" dir="2700000" algn="tl">
                    <a:srgbClr val="000000">
                      <a:alpha val="43137"/>
                    </a:srgbClr>
                  </a:outerShdw>
                </a:effectLst>
              </a:rPr>
              <a:t> ý </a:t>
            </a:r>
            <a:r>
              <a:rPr lang="en-US" b="1" i="1" u="sng" dirty="0" err="1" smtClean="0">
                <a:solidFill>
                  <a:schemeClr val="accent1">
                    <a:lumMod val="75000"/>
                  </a:schemeClr>
                </a:solidFill>
                <a:effectLst>
                  <a:outerShdw blurRad="38100" dist="38100" dir="2700000" algn="tl">
                    <a:srgbClr val="000000">
                      <a:alpha val="43137"/>
                    </a:srgbClr>
                  </a:outerShdw>
                </a:effectLst>
              </a:rPr>
              <a:t>nghĩa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của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việc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xây</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dựng</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endParaRPr lang="en-US" b="1" i="1" u="sng"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xmlns="" val="3375327521"/>
              </p:ext>
            </p:extLst>
          </p:nvPr>
        </p:nvGraphicFramePr>
        <p:xfrm>
          <a:off x="0" y="2133600"/>
          <a:ext cx="9144000" cy="4724400"/>
        </p:xfrm>
        <a:graphic>
          <a:graphicData uri="http://schemas.openxmlformats.org/drawingml/2006/table">
            <a:tbl>
              <a:tblPr firstRow="1" bandRow="1">
                <a:tableStyleId>{F5AB1C69-6EDB-4FF4-983F-18BD219EF322}</a:tableStyleId>
              </a:tblPr>
              <a:tblGrid>
                <a:gridCol w="4572000"/>
                <a:gridCol w="4572000"/>
              </a:tblGrid>
              <a:tr h="1574800">
                <a:tc>
                  <a:txBody>
                    <a:bodyPr/>
                    <a:lstStyle/>
                    <a:p>
                      <a:pPr algn="ctr"/>
                      <a:r>
                        <a:rPr lang="en-US" sz="2800" b="1" i="1" u="sng" dirty="0" err="1" smtClean="0">
                          <a:effectLst>
                            <a:outerShdw blurRad="38100" dist="38100" dir="2700000" algn="tl">
                              <a:srgbClr val="000000">
                                <a:alpha val="43137"/>
                              </a:srgbClr>
                            </a:outerShdw>
                          </a:effectLst>
                        </a:rPr>
                        <a:t>Biểu</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hiện</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lành</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mạnh</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trong</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sinh</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hoạt</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gia</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đình</a:t>
                      </a:r>
                      <a:endParaRPr lang="en-US" sz="2800" b="1" i="1" u="sng" dirty="0">
                        <a:effectLst>
                          <a:outerShdw blurRad="38100" dist="38100" dir="2700000" algn="tl">
                            <a:srgbClr val="000000">
                              <a:alpha val="43137"/>
                            </a:srgbClr>
                          </a:outerShdw>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i="1" u="sng" dirty="0" err="1" smtClean="0">
                          <a:effectLst>
                            <a:outerShdw blurRad="38100" dist="38100" dir="2700000" algn="tl">
                              <a:srgbClr val="000000">
                                <a:alpha val="43137"/>
                              </a:srgbClr>
                            </a:outerShdw>
                          </a:effectLst>
                        </a:rPr>
                        <a:t>Biểu</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hiện</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thiếu</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lành</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mạnh</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trong</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sinh</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hoạt</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gia</a:t>
                      </a:r>
                      <a:r>
                        <a:rPr lang="en-US" sz="2800" b="1" i="1" u="sng" baseline="0" dirty="0" smtClean="0">
                          <a:effectLst>
                            <a:outerShdw blurRad="38100" dist="38100" dir="2700000" algn="tl">
                              <a:srgbClr val="000000">
                                <a:alpha val="43137"/>
                              </a:srgbClr>
                            </a:outerShdw>
                          </a:effectLst>
                        </a:rPr>
                        <a:t> </a:t>
                      </a:r>
                      <a:r>
                        <a:rPr lang="en-US" sz="2800" b="1" i="1" u="sng" baseline="0" dirty="0" err="1" smtClean="0">
                          <a:effectLst>
                            <a:outerShdw blurRad="38100" dist="38100" dir="2700000" algn="tl">
                              <a:srgbClr val="000000">
                                <a:alpha val="43137"/>
                              </a:srgbClr>
                            </a:outerShdw>
                          </a:effectLst>
                        </a:rPr>
                        <a:t>đình</a:t>
                      </a:r>
                      <a:endParaRPr lang="en-US" sz="2800" b="1" i="1" u="sng" dirty="0" smtClean="0">
                        <a:effectLst>
                          <a:outerShdw blurRad="38100" dist="38100" dir="2700000" algn="tl">
                            <a:srgbClr val="000000">
                              <a:alpha val="43137"/>
                            </a:srgbClr>
                          </a:outerShdw>
                        </a:effectLst>
                      </a:endParaRPr>
                    </a:p>
                    <a:p>
                      <a:pPr algn="ctr"/>
                      <a:endParaRPr lang="en-US" sz="2800" b="1" i="1" u="sng" dirty="0">
                        <a:effectLst>
                          <a:outerShdw blurRad="38100" dist="38100" dir="2700000" algn="tl">
                            <a:srgbClr val="000000">
                              <a:alpha val="43137"/>
                            </a:srgbClr>
                          </a:outerShdw>
                        </a:effectLst>
                      </a:endParaRPr>
                    </a:p>
                  </a:txBody>
                  <a:tcPr/>
                </a:tc>
              </a:tr>
              <a:tr h="1574800">
                <a:tc>
                  <a:txBody>
                    <a:bodyPr/>
                    <a:lstStyle/>
                    <a:p>
                      <a:pPr algn="ctr"/>
                      <a:r>
                        <a:rPr lang="en-US" sz="2000" b="1" i="1" u="sng" dirty="0" err="1" smtClean="0">
                          <a:effectLst>
                            <a:outerShdw blurRad="38100" dist="38100" dir="2700000" algn="tl">
                              <a:srgbClr val="000000">
                                <a:alpha val="43137"/>
                              </a:srgbClr>
                            </a:outerShdw>
                          </a:effectLst>
                        </a:rPr>
                        <a:t>Có</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nhu</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cầu</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sở</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thích</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về</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văn</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hóa</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lành</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mạnh</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đọc</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sách</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báo</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tập</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thể</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dục</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thể</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thao</a:t>
                      </a:r>
                      <a:r>
                        <a:rPr lang="en-US" sz="2000" b="1" i="1" u="sng" baseline="0" dirty="0" smtClean="0">
                          <a:effectLst>
                            <a:outerShdw blurRad="38100" dist="38100" dir="2700000" algn="tl">
                              <a:srgbClr val="000000">
                                <a:alpha val="43137"/>
                              </a:srgbClr>
                            </a:outerShdw>
                          </a:effectLst>
                        </a:rPr>
                        <a:t>,…) </a:t>
                      </a:r>
                      <a:endParaRPr lang="en-US" sz="2000" b="1" i="1" u="sng" dirty="0">
                        <a:effectLst>
                          <a:outerShdw blurRad="38100" dist="38100" dir="2700000" algn="tl">
                            <a:srgbClr val="000000">
                              <a:alpha val="43137"/>
                            </a:srgbClr>
                          </a:outerShdw>
                        </a:effectLst>
                      </a:endParaRPr>
                    </a:p>
                  </a:txBody>
                  <a:tcPr/>
                </a:tc>
                <a:tc>
                  <a:txBody>
                    <a:bodyPr/>
                    <a:lstStyle/>
                    <a:p>
                      <a:pPr algn="ctr"/>
                      <a:r>
                        <a:rPr lang="en-US" sz="2000" b="1" i="1" u="sng" dirty="0" smtClean="0">
                          <a:effectLst>
                            <a:outerShdw blurRad="38100" dist="38100" dir="2700000" algn="tl">
                              <a:srgbClr val="000000">
                                <a:alpha val="43137"/>
                              </a:srgbClr>
                            </a:outerShdw>
                          </a:effectLst>
                        </a:rPr>
                        <a:t>Sa </a:t>
                      </a:r>
                      <a:r>
                        <a:rPr lang="en-US" sz="2000" b="1" i="1" u="sng" dirty="0" err="1" smtClean="0">
                          <a:effectLst>
                            <a:outerShdw blurRad="38100" dist="38100" dir="2700000" algn="tl">
                              <a:srgbClr val="000000">
                                <a:alpha val="43137"/>
                              </a:srgbClr>
                            </a:outerShdw>
                          </a:effectLst>
                        </a:rPr>
                        <a:t>vào</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tệ</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nạn</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xã</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hội</a:t>
                      </a:r>
                      <a:r>
                        <a:rPr lang="en-US" sz="2000" b="1" i="1" u="sng" baseline="0" dirty="0" smtClean="0">
                          <a:effectLst>
                            <a:outerShdw blurRad="38100" dist="38100" dir="2700000" algn="tl">
                              <a:srgbClr val="000000">
                                <a:alpha val="43137"/>
                              </a:srgbClr>
                            </a:outerShdw>
                          </a:effectLst>
                        </a:rPr>
                        <a:t> ( </a:t>
                      </a:r>
                      <a:r>
                        <a:rPr lang="en-US" sz="2000" b="1" i="1" u="sng" baseline="0" dirty="0" err="1" smtClean="0">
                          <a:effectLst>
                            <a:outerShdw blurRad="38100" dist="38100" dir="2700000" algn="tl">
                              <a:srgbClr val="000000">
                                <a:alpha val="43137"/>
                              </a:srgbClr>
                            </a:outerShdw>
                          </a:effectLst>
                        </a:rPr>
                        <a:t>rượu</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chè</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cờ</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bạc</a:t>
                      </a:r>
                      <a:r>
                        <a:rPr lang="en-US" sz="2000" b="1" i="1" u="sng" baseline="0" dirty="0" smtClean="0">
                          <a:effectLst>
                            <a:outerShdw blurRad="38100" dist="38100" dir="2700000" algn="tl">
                              <a:srgbClr val="000000">
                                <a:alpha val="43137"/>
                              </a:srgbClr>
                            </a:outerShdw>
                          </a:effectLst>
                        </a:rPr>
                        <a:t>, ma </a:t>
                      </a:r>
                      <a:r>
                        <a:rPr lang="en-US" sz="2000" b="1" i="1" u="sng" baseline="0" dirty="0" err="1" smtClean="0">
                          <a:effectLst>
                            <a:outerShdw blurRad="38100" dist="38100" dir="2700000" algn="tl">
                              <a:srgbClr val="000000">
                                <a:alpha val="43137"/>
                              </a:srgbClr>
                            </a:outerShdw>
                          </a:effectLst>
                        </a:rPr>
                        <a:t>túy</a:t>
                      </a:r>
                      <a:r>
                        <a:rPr lang="en-US" sz="2000" b="1" i="1" u="sng" baseline="0" dirty="0" smtClean="0">
                          <a:effectLst>
                            <a:outerShdw blurRad="38100" dist="38100" dir="2700000" algn="tl">
                              <a:srgbClr val="000000">
                                <a:alpha val="43137"/>
                              </a:srgbClr>
                            </a:outerShdw>
                          </a:effectLst>
                        </a:rPr>
                        <a:t>,…)</a:t>
                      </a:r>
                      <a:endParaRPr lang="en-US" sz="2000" b="1" i="1" u="sng" dirty="0">
                        <a:effectLst>
                          <a:outerShdw blurRad="38100" dist="38100" dir="2700000" algn="tl">
                            <a:srgbClr val="000000">
                              <a:alpha val="43137"/>
                            </a:srgbClr>
                          </a:outerShdw>
                        </a:effectLst>
                      </a:endParaRPr>
                    </a:p>
                  </a:txBody>
                  <a:tcPr/>
                </a:tc>
              </a:tr>
              <a:tr h="1574800">
                <a:tc>
                  <a:txBody>
                    <a:bodyPr/>
                    <a:lstStyle/>
                    <a:p>
                      <a:pPr algn="ctr"/>
                      <a:r>
                        <a:rPr lang="en-US" sz="2000" b="1" i="1" u="sng" dirty="0" err="1" smtClean="0">
                          <a:effectLst>
                            <a:outerShdw blurRad="38100" dist="38100" dir="2700000" algn="tl">
                              <a:srgbClr val="000000">
                                <a:alpha val="43137"/>
                              </a:srgbClr>
                            </a:outerShdw>
                          </a:effectLst>
                        </a:rPr>
                        <a:t>Thường</a:t>
                      </a:r>
                      <a:r>
                        <a:rPr lang="en-US" sz="2000" b="1" i="1" u="sng" dirty="0" smtClean="0">
                          <a:effectLst>
                            <a:outerShdw blurRad="38100" dist="38100" dir="2700000" algn="tl">
                              <a:srgbClr val="000000">
                                <a:alpha val="43137"/>
                              </a:srgbClr>
                            </a:outerShdw>
                          </a:effectLst>
                        </a:rPr>
                        <a:t> </a:t>
                      </a:r>
                      <a:r>
                        <a:rPr lang="en-US" sz="2000" b="1" i="1" u="sng" dirty="0" err="1" smtClean="0">
                          <a:effectLst>
                            <a:outerShdw blurRad="38100" dist="38100" dir="2700000" algn="tl">
                              <a:srgbClr val="000000">
                                <a:alpha val="43137"/>
                              </a:srgbClr>
                            </a:outerShdw>
                          </a:effectLst>
                        </a:rPr>
                        <a:t>xuyên</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giúp</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đỡ</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nhau</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thực</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hiện</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bổn</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phận</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với</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gia</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đình</a:t>
                      </a:r>
                      <a:endParaRPr lang="en-US" sz="2000" b="1" i="1" u="sng" dirty="0">
                        <a:effectLst>
                          <a:outerShdw blurRad="38100" dist="38100" dir="2700000" algn="tl">
                            <a:srgbClr val="000000">
                              <a:alpha val="43137"/>
                            </a:srgbClr>
                          </a:outerShdw>
                        </a:effectLst>
                      </a:endParaRPr>
                    </a:p>
                  </a:txBody>
                  <a:tcPr/>
                </a:tc>
                <a:tc>
                  <a:txBody>
                    <a:bodyPr/>
                    <a:lstStyle/>
                    <a:p>
                      <a:pPr algn="ctr"/>
                      <a:r>
                        <a:rPr lang="en-US" sz="2000" b="1" i="1" u="sng" dirty="0" err="1" smtClean="0">
                          <a:effectLst>
                            <a:outerShdw blurRad="38100" dist="38100" dir="2700000" algn="tl">
                              <a:srgbClr val="000000">
                                <a:alpha val="43137"/>
                              </a:srgbClr>
                            </a:outerShdw>
                          </a:effectLst>
                        </a:rPr>
                        <a:t>Thiếu</a:t>
                      </a:r>
                      <a:r>
                        <a:rPr lang="en-US" sz="2000" b="1" i="1" u="sng" dirty="0" smtClean="0">
                          <a:effectLst>
                            <a:outerShdw blurRad="38100" dist="38100" dir="2700000" algn="tl">
                              <a:srgbClr val="000000">
                                <a:alpha val="43137"/>
                              </a:srgbClr>
                            </a:outerShdw>
                          </a:effectLst>
                        </a:rPr>
                        <a:t> </a:t>
                      </a:r>
                      <a:r>
                        <a:rPr lang="en-US" sz="2000" b="1" i="1" u="sng" dirty="0" err="1" smtClean="0">
                          <a:effectLst>
                            <a:outerShdw blurRad="38100" dist="38100" dir="2700000" algn="tl">
                              <a:srgbClr val="000000">
                                <a:alpha val="43137"/>
                              </a:srgbClr>
                            </a:outerShdw>
                          </a:effectLst>
                        </a:rPr>
                        <a:t>tình</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cảm</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trách</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nhiệm</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với</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gia</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đình</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cư</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xử</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với</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nhau</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thiếu</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văn</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hóa</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bạo</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lực</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gia</a:t>
                      </a:r>
                      <a:r>
                        <a:rPr lang="en-US" sz="2000" b="1" i="1" u="sng" baseline="0" dirty="0" smtClean="0">
                          <a:effectLst>
                            <a:outerShdw blurRad="38100" dist="38100" dir="2700000" algn="tl">
                              <a:srgbClr val="000000">
                                <a:alpha val="43137"/>
                              </a:srgbClr>
                            </a:outerShdw>
                          </a:effectLst>
                        </a:rPr>
                        <a:t> </a:t>
                      </a:r>
                      <a:r>
                        <a:rPr lang="en-US" sz="2000" b="1" i="1" u="sng" baseline="0" dirty="0" err="1" smtClean="0">
                          <a:effectLst>
                            <a:outerShdw blurRad="38100" dist="38100" dir="2700000" algn="tl">
                              <a:srgbClr val="000000">
                                <a:alpha val="43137"/>
                              </a:srgbClr>
                            </a:outerShdw>
                          </a:effectLst>
                        </a:rPr>
                        <a:t>đình</a:t>
                      </a:r>
                      <a:endParaRPr lang="en-US" sz="2000" b="1" i="1" u="sng" dirty="0">
                        <a:effectLst>
                          <a:outerShdw blurRad="38100" dist="38100" dir="2700000" algn="tl">
                            <a:srgbClr val="000000">
                              <a:alpha val="43137"/>
                            </a:srgbClr>
                          </a:outerShdw>
                        </a:effectLst>
                      </a:endParaRPr>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8305800" cy="990600"/>
          </a:xfrm>
        </p:spPr>
        <p:txBody>
          <a:bodyPr>
            <a:prstTxWarp prst="textWave1">
              <a:avLst/>
            </a:prstTxWarp>
          </a:bodyPr>
          <a:lstStyle/>
          <a:p>
            <a:pPr algn="l"/>
            <a:r>
              <a:rPr lang="en-US" b="1" i="1" u="sng" dirty="0" err="1" smtClean="0">
                <a:solidFill>
                  <a:srgbClr val="FF0000"/>
                </a:solidFill>
                <a:effectLst>
                  <a:outerShdw blurRad="38100" dist="38100" dir="2700000" algn="tl">
                    <a:srgbClr val="000000">
                      <a:alpha val="43137"/>
                    </a:srgbClr>
                  </a:outerShdw>
                </a:effectLst>
              </a:rPr>
              <a:t>Bài</a:t>
            </a:r>
            <a:r>
              <a:rPr lang="en-US" b="1" i="1" u="sng" dirty="0" smtClean="0">
                <a:solidFill>
                  <a:srgbClr val="FF0000"/>
                </a:solidFill>
                <a:effectLst>
                  <a:outerShdw blurRad="38100" dist="38100" dir="2700000" algn="tl">
                    <a:srgbClr val="000000">
                      <a:alpha val="43137"/>
                    </a:srgbClr>
                  </a:outerShdw>
                </a:effectLst>
              </a:rPr>
              <a:t> 7: </a:t>
            </a:r>
            <a:r>
              <a:rPr lang="en-US" b="1" i="1" u="sng" dirty="0" err="1" smtClean="0">
                <a:solidFill>
                  <a:srgbClr val="FF0000"/>
                </a:solidFill>
                <a:effectLst>
                  <a:outerShdw blurRad="38100" dist="38100" dir="2700000" algn="tl">
                    <a:srgbClr val="000000">
                      <a:alpha val="43137"/>
                    </a:srgbClr>
                  </a:outerShdw>
                </a:effectLst>
              </a:rPr>
              <a:t>Xây</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dựng</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gia</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đình</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văn</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hóa</a:t>
            </a:r>
            <a:endParaRPr lang="en-US"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144000" cy="5791200"/>
          </a:xfrm>
        </p:spPr>
        <p:txBody>
          <a:bodyPr/>
          <a:lstStyle/>
          <a:p>
            <a:r>
              <a:rPr lang="en-US" b="1" i="1" u="sng" dirty="0" smtClean="0">
                <a:solidFill>
                  <a:schemeClr val="accent1">
                    <a:lumMod val="75000"/>
                  </a:schemeClr>
                </a:solidFill>
                <a:effectLst>
                  <a:outerShdw blurRad="38100" dist="38100" dir="2700000" algn="tl">
                    <a:srgbClr val="000000">
                      <a:alpha val="43137"/>
                    </a:srgbClr>
                  </a:outerShdw>
                </a:effectLst>
              </a:rPr>
              <a:t>3. </a:t>
            </a:r>
            <a:r>
              <a:rPr lang="en-US" b="1" i="1" u="sng" dirty="0" err="1" smtClean="0">
                <a:solidFill>
                  <a:schemeClr val="accent1">
                    <a:lumMod val="75000"/>
                  </a:schemeClr>
                </a:solidFill>
                <a:effectLst>
                  <a:outerShdw blurRad="38100" dist="38100" dir="2700000" algn="tl">
                    <a:srgbClr val="000000">
                      <a:alpha val="43137"/>
                    </a:srgbClr>
                  </a:outerShdw>
                </a:effectLst>
              </a:rPr>
              <a:t>Tìm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hiểu</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trách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nhiệm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của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học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sinh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trong</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việc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xây</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dựng</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endParaRPr lang="en-US" b="1" i="1" u="sng" dirty="0" smtClean="0">
              <a:solidFill>
                <a:schemeClr val="accent1">
                  <a:lumMod val="75000"/>
                </a:schemeClr>
              </a:solidFill>
              <a:effectLst>
                <a:outerShdw blurRad="38100" dist="38100" dir="2700000" algn="tl">
                  <a:srgbClr val="000000">
                    <a:alpha val="43137"/>
                  </a:srgbClr>
                </a:outerShdw>
              </a:effectLst>
            </a:endParaRPr>
          </a:p>
          <a:p>
            <a:r>
              <a:rPr lang="en-US" b="1" i="1" u="sng" dirty="0" smtClean="0">
                <a:effectLst>
                  <a:outerShdw blurRad="38100" dist="38100" dir="2700000" algn="tl">
                    <a:srgbClr val="000000">
                      <a:alpha val="43137"/>
                    </a:srgbClr>
                  </a:outerShdw>
                </a:effectLst>
              </a:rPr>
              <a:t> a, </a:t>
            </a:r>
            <a:r>
              <a:rPr lang="en-US" b="1" i="1" u="sng" dirty="0" err="1" smtClean="0">
                <a:effectLst>
                  <a:outerShdw blurRad="38100" dist="38100" dir="2700000" algn="tl">
                    <a:srgbClr val="000000">
                      <a:alpha val="43137"/>
                    </a:srgbClr>
                  </a:outerShdw>
                </a:effectLst>
              </a:rPr>
              <a:t>Tình</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huống</a:t>
            </a:r>
            <a:endParaRPr lang="en-US" b="1" i="1" u="sng" dirty="0">
              <a:effectLst>
                <a:outerShdw blurRad="38100" dist="38100" dir="2700000" algn="tl">
                  <a:srgbClr val="000000">
                    <a:alpha val="43137"/>
                  </a:srgbClr>
                </a:outerShdw>
              </a:effectLst>
            </a:endParaRPr>
          </a:p>
        </p:txBody>
      </p:sp>
      <p:sp>
        <p:nvSpPr>
          <p:cNvPr id="4" name="Rectangle 3"/>
          <p:cNvSpPr/>
          <p:nvPr/>
        </p:nvSpPr>
        <p:spPr>
          <a:xfrm>
            <a:off x="0" y="2895600"/>
            <a:ext cx="9144000" cy="1200329"/>
          </a:xfrm>
          <a:prstGeom prst="rect">
            <a:avLst/>
          </a:prstGeom>
          <a:solidFill>
            <a:srgbClr val="FFFF00"/>
          </a:solidFill>
        </p:spPr>
        <p:txBody>
          <a:bodyPr wrap="square">
            <a:spAutoFit/>
          </a:bodyPr>
          <a:lstStyle/>
          <a:p>
            <a:r>
              <a:rPr lang="vi-VN" b="1" i="1" u="sng" dirty="0">
                <a:effectLst>
                  <a:outerShdw blurRad="38100" dist="38100" dir="2700000" algn="tl">
                    <a:srgbClr val="000000">
                      <a:alpha val="43137"/>
                    </a:srgbClr>
                  </a:outerShdw>
                </a:effectLst>
              </a:rPr>
              <a:t>Trong khu tập thể, gia đình Hòa rất khá giả và sống khép khín. Bố mẹ Hòa không qua hệ với hàng xóm, nhà Hòa thường cửa đóng then cài nên mọi người cũng ngại tiếp xúc. Người trong nhà Hòa đều có suy nghĩ là nhà mình đầy đủ chẳng cần gần gũi với hàng xóm  cho thêm phiền hà</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90600"/>
          </a:xfrm>
        </p:spPr>
        <p:txBody>
          <a:bodyPr>
            <a:prstTxWarp prst="textWave1">
              <a:avLst/>
            </a:prstTxWarp>
          </a:bodyPr>
          <a:lstStyle/>
          <a:p>
            <a:r>
              <a:rPr lang="en-US" b="1" i="1" u="sng" dirty="0" err="1" smtClean="0">
                <a:solidFill>
                  <a:srgbClr val="FF0000"/>
                </a:solidFill>
                <a:effectLst>
                  <a:outerShdw blurRad="38100" dist="38100" dir="2700000" algn="tl">
                    <a:srgbClr val="000000">
                      <a:alpha val="43137"/>
                    </a:srgbClr>
                  </a:outerShdw>
                </a:effectLst>
              </a:rPr>
              <a:t>Bài</a:t>
            </a:r>
            <a:r>
              <a:rPr lang="en-US" b="1" i="1" u="sng" dirty="0" smtClean="0">
                <a:solidFill>
                  <a:srgbClr val="FF0000"/>
                </a:solidFill>
                <a:effectLst>
                  <a:outerShdw blurRad="38100" dist="38100" dir="2700000" algn="tl">
                    <a:srgbClr val="000000">
                      <a:alpha val="43137"/>
                    </a:srgbClr>
                  </a:outerShdw>
                </a:effectLst>
              </a:rPr>
              <a:t> 7: </a:t>
            </a:r>
            <a:r>
              <a:rPr lang="en-US" b="1" i="1" u="sng" dirty="0" err="1" smtClean="0">
                <a:solidFill>
                  <a:srgbClr val="FF0000"/>
                </a:solidFill>
                <a:effectLst>
                  <a:outerShdw blurRad="38100" dist="38100" dir="2700000" algn="tl">
                    <a:srgbClr val="000000">
                      <a:alpha val="43137"/>
                    </a:srgbClr>
                  </a:outerShdw>
                </a:effectLst>
              </a:rPr>
              <a:t>Xây</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dựng</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gia</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đình</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văn</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hóa</a:t>
            </a:r>
            <a:endParaRPr lang="en-US"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144000" cy="5791200"/>
          </a:xfrm>
        </p:spPr>
        <p:txBody>
          <a:bodyPr/>
          <a:lstStyle/>
          <a:p>
            <a:r>
              <a:rPr lang="en-US" b="1" i="1" u="sng" dirty="0" smtClean="0">
                <a:solidFill>
                  <a:schemeClr val="accent1">
                    <a:lumMod val="75000"/>
                  </a:schemeClr>
                </a:solidFill>
                <a:effectLst>
                  <a:outerShdw blurRad="38100" dist="38100" dir="2700000" algn="tl">
                    <a:srgbClr val="000000">
                      <a:alpha val="43137"/>
                    </a:srgbClr>
                  </a:outerShdw>
                </a:effectLst>
              </a:rPr>
              <a:t>3. </a:t>
            </a:r>
            <a:r>
              <a:rPr lang="en-US" b="1" i="1" u="sng" dirty="0" err="1" smtClean="0">
                <a:solidFill>
                  <a:schemeClr val="accent1">
                    <a:lumMod val="75000"/>
                  </a:schemeClr>
                </a:solidFill>
                <a:effectLst>
                  <a:outerShdw blurRad="38100" dist="38100" dir="2700000" algn="tl">
                    <a:srgbClr val="000000">
                      <a:alpha val="43137"/>
                    </a:srgbClr>
                  </a:outerShdw>
                </a:effectLst>
              </a:rPr>
              <a:t>Tìm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hiểu</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trách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nhiệm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của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học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sinh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trong</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việc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xây</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dựng</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endParaRPr lang="en-US" b="1" i="1" u="sng" dirty="0" smtClean="0">
              <a:solidFill>
                <a:schemeClr val="accent1">
                  <a:lumMod val="75000"/>
                </a:schemeClr>
              </a:solidFill>
              <a:effectLst>
                <a:outerShdw blurRad="38100" dist="38100" dir="2700000" algn="tl">
                  <a:srgbClr val="000000">
                    <a:alpha val="43137"/>
                  </a:srgbClr>
                </a:outerShdw>
              </a:effectLst>
            </a:endParaRPr>
          </a:p>
          <a:p>
            <a:r>
              <a:rPr lang="en-US" b="1" i="1" u="sng" dirty="0" smtClean="0">
                <a:effectLst>
                  <a:outerShdw blurRad="38100" dist="38100" dir="2700000" algn="tl">
                    <a:srgbClr val="000000">
                      <a:alpha val="43137"/>
                    </a:srgbClr>
                  </a:outerShdw>
                </a:effectLst>
              </a:rPr>
              <a:t> b, </a:t>
            </a:r>
            <a:r>
              <a:rPr lang="en-US" b="1" i="1" u="sng" dirty="0" err="1" smtClean="0">
                <a:effectLst>
                  <a:outerShdw blurRad="38100" dist="38100" dir="2700000" algn="tl">
                    <a:srgbClr val="000000">
                      <a:alpha val="43137"/>
                    </a:srgbClr>
                  </a:outerShdw>
                </a:effectLst>
              </a:rPr>
              <a:t>Câu</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hỏi</a:t>
            </a:r>
            <a:endParaRPr lang="en-US" b="1" i="1" u="sng" dirty="0" smtClean="0">
              <a:effectLst>
                <a:outerShdw blurRad="38100" dist="38100" dir="2700000" algn="tl">
                  <a:srgbClr val="000000">
                    <a:alpha val="43137"/>
                  </a:srgbClr>
                </a:outerShdw>
              </a:effectLst>
            </a:endParaRPr>
          </a:p>
          <a:p>
            <a:r>
              <a:rPr lang="en-US" b="1" i="1" u="sng" dirty="0" smtClean="0">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Em</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nhận</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xét</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như</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thế</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nào</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về</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cách</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sống</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của</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gia</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đình</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Hòa</a:t>
            </a:r>
            <a:r>
              <a:rPr lang="en-US" sz="2800" b="1" i="1" u="sng" dirty="0" smtClean="0">
                <a:solidFill>
                  <a:schemeClr val="accent4">
                    <a:lumMod val="50000"/>
                  </a:schemeClr>
                </a:solidFill>
                <a:effectLst>
                  <a:outerShdw blurRad="38100" dist="38100" dir="2700000" algn="tl">
                    <a:srgbClr val="000000">
                      <a:alpha val="43137"/>
                    </a:srgbClr>
                  </a:outerShdw>
                </a:effectLst>
              </a:rPr>
              <a:t> ?</a:t>
            </a:r>
          </a:p>
          <a:p>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Em</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có</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thể</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làm</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được</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những</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gì</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để</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giúp</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gia</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đình</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Hòa</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thay</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đổi</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cách</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sống</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hiện</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thời</a:t>
            </a:r>
            <a:r>
              <a:rPr lang="en-US" sz="2800" b="1" i="1" u="sng" dirty="0" smtClean="0">
                <a:solidFill>
                  <a:schemeClr val="accent4">
                    <a:lumMod val="50000"/>
                  </a:schemeClr>
                </a:solidFill>
                <a:effectLst>
                  <a:outerShdw blurRad="38100" dist="38100" dir="2700000" algn="tl">
                    <a:srgbClr val="000000">
                      <a:alpha val="43137"/>
                    </a:srgbClr>
                  </a:outerShdw>
                </a:effectLst>
              </a:rPr>
              <a:t> ?</a:t>
            </a:r>
            <a:endParaRPr lang="en-US" sz="2800" b="1" i="1" u="sng" dirty="0">
              <a:solidFill>
                <a:schemeClr val="accent4">
                  <a:lumMod val="50000"/>
                </a:schemeClr>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018309"/>
          </a:xfrm>
        </p:spPr>
        <p:txBody>
          <a:bodyPr>
            <a:prstTxWarp prst="textWave1">
              <a:avLst/>
            </a:prstTxWarp>
          </a:bodyPr>
          <a:lstStyle/>
          <a:p>
            <a:pPr algn="l"/>
            <a:r>
              <a:rPr lang="en-US" b="1" i="1" u="sng" dirty="0" err="1" smtClean="0">
                <a:solidFill>
                  <a:srgbClr val="FF0000"/>
                </a:solidFill>
                <a:effectLst>
                  <a:outerShdw blurRad="38100" dist="38100" dir="2700000" algn="tl">
                    <a:srgbClr val="000000">
                      <a:alpha val="43137"/>
                    </a:srgbClr>
                  </a:outerShdw>
                </a:effectLst>
              </a:rPr>
              <a:t>Bài</a:t>
            </a:r>
            <a:r>
              <a:rPr lang="en-US" b="1" i="1" u="sng" dirty="0" smtClean="0">
                <a:solidFill>
                  <a:srgbClr val="FF0000"/>
                </a:solidFill>
                <a:effectLst>
                  <a:outerShdw blurRad="38100" dist="38100" dir="2700000" algn="tl">
                    <a:srgbClr val="000000">
                      <a:alpha val="43137"/>
                    </a:srgbClr>
                  </a:outerShdw>
                </a:effectLst>
              </a:rPr>
              <a:t> 7: </a:t>
            </a:r>
            <a:r>
              <a:rPr lang="en-US" b="1" i="1" u="sng" dirty="0" err="1" smtClean="0">
                <a:solidFill>
                  <a:srgbClr val="FF0000"/>
                </a:solidFill>
                <a:effectLst>
                  <a:outerShdw blurRad="38100" dist="38100" dir="2700000" algn="tl">
                    <a:srgbClr val="000000">
                      <a:alpha val="43137"/>
                    </a:srgbClr>
                  </a:outerShdw>
                </a:effectLst>
              </a:rPr>
              <a:t>Xây</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dựng</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gia</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đình</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văn</a:t>
            </a:r>
            <a:r>
              <a:rPr lang="en-US" b="1" i="1" u="sng" dirty="0" smtClean="0">
                <a:solidFill>
                  <a:srgbClr val="FF0000"/>
                </a:solidFill>
                <a:effectLst>
                  <a:outerShdw blurRad="38100" dist="38100" dir="2700000" algn="tl">
                    <a:srgbClr val="000000">
                      <a:alpha val="43137"/>
                    </a:srgbClr>
                  </a:outerShdw>
                </a:effectLst>
              </a:rPr>
              <a:t> </a:t>
            </a:r>
            <a:r>
              <a:rPr lang="en-US" b="1" i="1" u="sng" dirty="0" err="1" smtClean="0">
                <a:solidFill>
                  <a:srgbClr val="FF0000"/>
                </a:solidFill>
                <a:effectLst>
                  <a:outerShdw blurRad="38100" dist="38100" dir="2700000" algn="tl">
                    <a:srgbClr val="000000">
                      <a:alpha val="43137"/>
                    </a:srgbClr>
                  </a:outerShdw>
                </a:effectLst>
              </a:rPr>
              <a:t>hóa</a:t>
            </a:r>
            <a:endParaRPr lang="en-US"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143000"/>
            <a:ext cx="9144000" cy="5715000"/>
          </a:xfrm>
        </p:spPr>
        <p:txBody>
          <a:bodyPr/>
          <a:lstStyle/>
          <a:p>
            <a:r>
              <a:rPr lang="en-US" dirty="0" smtClean="0"/>
              <a:t> </a:t>
            </a:r>
            <a:r>
              <a:rPr lang="en-US" b="1" i="1" u="sng" dirty="0" smtClean="0">
                <a:solidFill>
                  <a:schemeClr val="accent1">
                    <a:lumMod val="75000"/>
                  </a:schemeClr>
                </a:solidFill>
                <a:effectLst>
                  <a:outerShdw blurRad="38100" dist="38100" dir="2700000" algn="tl">
                    <a:srgbClr val="000000">
                      <a:alpha val="43137"/>
                    </a:srgbClr>
                  </a:outerShdw>
                </a:effectLst>
              </a:rPr>
              <a:t>3. </a:t>
            </a:r>
            <a:r>
              <a:rPr lang="en-US" b="1" i="1" u="sng" dirty="0" err="1" smtClean="0">
                <a:solidFill>
                  <a:schemeClr val="accent1">
                    <a:lumMod val="75000"/>
                  </a:schemeClr>
                </a:solidFill>
                <a:effectLst>
                  <a:outerShdw blurRad="38100" dist="38100" dir="2700000" algn="tl">
                    <a:srgbClr val="000000">
                      <a:alpha val="43137"/>
                    </a:srgbClr>
                  </a:outerShdw>
                </a:effectLst>
              </a:rPr>
              <a:t>Tìm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hiểu</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trách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nhiệm</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của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học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sinh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trong</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việc</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xây</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dựng</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gia</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đình</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văn</a:t>
            </a:r>
            <a:r>
              <a:rPr lang="en-US" b="1" i="1" u="sng" dirty="0" smtClean="0">
                <a:solidFill>
                  <a:schemeClr val="accent1">
                    <a:lumMod val="75000"/>
                  </a:schemeClr>
                </a:solidFill>
                <a:effectLst>
                  <a:outerShdw blurRad="38100" dist="38100" dir="2700000" algn="tl">
                    <a:srgbClr val="000000">
                      <a:alpha val="43137"/>
                    </a:srgbClr>
                  </a:outerShdw>
                </a:effectLst>
              </a:rPr>
              <a:t> </a:t>
            </a:r>
            <a:r>
              <a:rPr lang="en-US" b="1" i="1" u="sng" dirty="0" err="1" smtClean="0">
                <a:solidFill>
                  <a:schemeClr val="accent1">
                    <a:lumMod val="75000"/>
                  </a:schemeClr>
                </a:solidFill>
                <a:effectLst>
                  <a:outerShdw blurRad="38100" dist="38100" dir="2700000" algn="tl">
                    <a:srgbClr val="000000">
                      <a:alpha val="43137"/>
                    </a:srgbClr>
                  </a:outerShdw>
                </a:effectLst>
              </a:rPr>
              <a:t>hóa</a:t>
            </a:r>
            <a:endParaRPr lang="en-US" b="1" i="1" u="sng" dirty="0" smtClean="0">
              <a:solidFill>
                <a:schemeClr val="accent1">
                  <a:lumMod val="75000"/>
                </a:schemeClr>
              </a:solidFill>
              <a:effectLst>
                <a:outerShdw blurRad="38100" dist="38100" dir="2700000" algn="tl">
                  <a:srgbClr val="000000">
                    <a:alpha val="43137"/>
                  </a:srgbClr>
                </a:outerShdw>
              </a:effectLst>
            </a:endParaRPr>
          </a:p>
          <a:p>
            <a:r>
              <a:rPr lang="en-US" b="1" i="1" u="sng" dirty="0" smtClean="0">
                <a:effectLst>
                  <a:outerShdw blurRad="38100" dist="38100" dir="2700000" algn="tl">
                    <a:srgbClr val="000000">
                      <a:alpha val="43137"/>
                    </a:srgbClr>
                  </a:outerShdw>
                </a:effectLst>
              </a:rPr>
              <a:t> b, </a:t>
            </a:r>
            <a:r>
              <a:rPr lang="en-US" b="1" i="1" u="sng" dirty="0" err="1" smtClean="0">
                <a:effectLst>
                  <a:outerShdw blurRad="38100" dist="38100" dir="2700000" algn="tl">
                    <a:srgbClr val="000000">
                      <a:alpha val="43137"/>
                    </a:srgbClr>
                  </a:outerShdw>
                </a:effectLst>
              </a:rPr>
              <a:t>Câu</a:t>
            </a:r>
            <a:r>
              <a:rPr lang="en-US" b="1" i="1" u="sng" dirty="0" smtClean="0">
                <a:effectLst>
                  <a:outerShdw blurRad="38100" dist="38100" dir="2700000" algn="tl">
                    <a:srgbClr val="000000">
                      <a:alpha val="43137"/>
                    </a:srgbClr>
                  </a:outerShdw>
                </a:effectLst>
              </a:rPr>
              <a:t> </a:t>
            </a:r>
            <a:r>
              <a:rPr lang="en-US" b="1" i="1" u="sng" dirty="0" err="1" smtClean="0">
                <a:effectLst>
                  <a:outerShdw blurRad="38100" dist="38100" dir="2700000" algn="tl">
                    <a:srgbClr val="000000">
                      <a:alpha val="43137"/>
                    </a:srgbClr>
                  </a:outerShdw>
                </a:effectLst>
              </a:rPr>
              <a:t>hỏi</a:t>
            </a:r>
            <a:endParaRPr lang="en-US" b="1" i="1" u="sng" dirty="0" smtClean="0">
              <a:effectLst>
                <a:outerShdw blurRad="38100" dist="38100" dir="2700000" algn="tl">
                  <a:srgbClr val="000000">
                    <a:alpha val="43137"/>
                  </a:srgbClr>
                </a:outerShdw>
              </a:effectLst>
            </a:endParaRPr>
          </a:p>
          <a:p>
            <a:r>
              <a:rPr lang="en-US" b="1" i="1" u="sng" dirty="0" smtClean="0">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Em</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nhận</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xét</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như</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thế</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nào</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về</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cách</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sống</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của</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gia</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đình</a:t>
            </a:r>
            <a:r>
              <a:rPr lang="en-US" sz="2800" b="1" i="1" u="sng" dirty="0" smtClean="0">
                <a:solidFill>
                  <a:schemeClr val="accent4">
                    <a:lumMod val="50000"/>
                  </a:schemeClr>
                </a:solidFill>
                <a:effectLst>
                  <a:outerShdw blurRad="38100" dist="38100" dir="2700000" algn="tl">
                    <a:srgbClr val="000000">
                      <a:alpha val="43137"/>
                    </a:srgbClr>
                  </a:outerShdw>
                </a:effectLst>
              </a:rPr>
              <a:t> </a:t>
            </a:r>
            <a:r>
              <a:rPr lang="en-US" sz="2800" b="1" i="1" u="sng" dirty="0" err="1" smtClean="0">
                <a:solidFill>
                  <a:schemeClr val="accent4">
                    <a:lumMod val="50000"/>
                  </a:schemeClr>
                </a:solidFill>
                <a:effectLst>
                  <a:outerShdw blurRad="38100" dist="38100" dir="2700000" algn="tl">
                    <a:srgbClr val="000000">
                      <a:alpha val="43137"/>
                    </a:srgbClr>
                  </a:outerShdw>
                </a:effectLst>
              </a:rPr>
              <a:t>Hòa</a:t>
            </a:r>
            <a:r>
              <a:rPr lang="en-US" sz="2800" b="1" i="1" u="sng" dirty="0" smtClean="0">
                <a:solidFill>
                  <a:schemeClr val="accent4">
                    <a:lumMod val="50000"/>
                  </a:schemeClr>
                </a:solidFill>
                <a:effectLst>
                  <a:outerShdw blurRad="38100" dist="38100" dir="2700000" algn="tl">
                    <a:srgbClr val="000000">
                      <a:alpha val="43137"/>
                    </a:srgbClr>
                  </a:outerShdw>
                </a:effectLst>
              </a:rPr>
              <a:t> ?</a:t>
            </a:r>
          </a:p>
          <a:p>
            <a:pPr>
              <a:buNone/>
            </a:pPr>
            <a:r>
              <a:rPr lang="en-US" sz="2800" b="1" i="1" u="sng" dirty="0" smtClean="0">
                <a:effectLst>
                  <a:outerShdw blurRad="38100" dist="38100" dir="2700000" algn="tl">
                    <a:srgbClr val="000000">
                      <a:alpha val="43137"/>
                    </a:srgbClr>
                  </a:outerShdw>
                </a:effectLst>
              </a:rPr>
              <a:t>-</a:t>
            </a:r>
            <a:r>
              <a:rPr lang="en-US" sz="2800" b="1" i="1" u="sng" dirty="0" err="1" smtClean="0">
                <a:effectLst>
                  <a:outerShdw blurRad="38100" dist="38100" dir="2700000" algn="tl">
                    <a:srgbClr val="000000">
                      <a:alpha val="43137"/>
                    </a:srgbClr>
                  </a:outerShdw>
                </a:effectLst>
              </a:rPr>
              <a:t>Trả</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lời</a:t>
            </a:r>
            <a:r>
              <a:rPr lang="en-US" sz="2800" b="1" i="1" u="sng" dirty="0" smtClean="0">
                <a:effectLst>
                  <a:outerShdw blurRad="38100" dist="38100" dir="2700000" algn="tl">
                    <a:srgbClr val="000000">
                      <a:alpha val="43137"/>
                    </a:srgbClr>
                  </a:outerShdw>
                </a:effectLst>
              </a:rPr>
              <a:t> : </a:t>
            </a:r>
            <a:r>
              <a:rPr lang="en-US" sz="2800" b="1" i="1" u="sng" dirty="0" err="1" smtClean="0">
                <a:effectLst>
                  <a:outerShdw blurRad="38100" dist="38100" dir="2700000" algn="tl">
                    <a:srgbClr val="000000">
                      <a:alpha val="43137"/>
                    </a:srgbClr>
                  </a:outerShdw>
                </a:effectLst>
              </a:rPr>
              <a:t>Gia</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đình</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hòa</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sống</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quá</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khép</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kín</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không</a:t>
            </a:r>
            <a:r>
              <a:rPr lang="en-US" sz="2800" b="1" i="1" u="sng" dirty="0" smtClean="0">
                <a:effectLst>
                  <a:outerShdw blurRad="38100" dist="38100" dir="2700000" algn="tl">
                    <a:srgbClr val="000000">
                      <a:alpha val="43137"/>
                    </a:srgbClr>
                  </a:outerShdw>
                </a:effectLst>
              </a:rPr>
              <a:t> qua </a:t>
            </a:r>
            <a:r>
              <a:rPr lang="en-US" sz="2800" b="1" i="1" u="sng" dirty="0" err="1" smtClean="0">
                <a:effectLst>
                  <a:outerShdw blurRad="38100" dist="38100" dir="2700000" algn="tl">
                    <a:srgbClr val="000000">
                      <a:alpha val="43137"/>
                    </a:srgbClr>
                  </a:outerShdw>
                </a:effectLst>
              </a:rPr>
              <a:t>hệ</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không</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chan</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hòa</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hòa</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đồng</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với</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hàng</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xóm</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với</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tất</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cả</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mọi</a:t>
            </a:r>
            <a:r>
              <a:rPr lang="en-US" sz="2800" b="1" i="1" u="sng" dirty="0" smtClean="0">
                <a:effectLst>
                  <a:outerShdw blurRad="38100" dist="38100" dir="2700000" algn="tl">
                    <a:srgbClr val="000000">
                      <a:alpha val="43137"/>
                    </a:srgbClr>
                  </a:outerShdw>
                </a:effectLst>
              </a:rPr>
              <a:t> </a:t>
            </a:r>
            <a:r>
              <a:rPr lang="en-US" sz="2800" b="1" i="1" u="sng" dirty="0" err="1" smtClean="0">
                <a:effectLst>
                  <a:outerShdw blurRad="38100" dist="38100" dir="2700000" algn="tl">
                    <a:srgbClr val="000000">
                      <a:alpha val="43137"/>
                    </a:srgbClr>
                  </a:outerShdw>
                </a:effectLst>
              </a:rPr>
              <a:t>người</a:t>
            </a:r>
            <a:endParaRPr lang="en-US" sz="2800" b="1" i="1" u="sng" dirty="0" smtClean="0">
              <a:effectLst>
                <a:outerShdw blurRad="38100" dist="38100" dir="2700000" algn="tl">
                  <a:srgbClr val="000000">
                    <a:alpha val="43137"/>
                  </a:srgbClr>
                </a:outerShdw>
              </a:effectLst>
            </a:endParaRPr>
          </a:p>
        </p:txBody>
      </p:sp>
      <p:sp>
        <p:nvSpPr>
          <p:cNvPr id="4" name="Rectangle 3"/>
          <p:cNvSpPr/>
          <p:nvPr/>
        </p:nvSpPr>
        <p:spPr>
          <a:xfrm>
            <a:off x="0" y="5181600"/>
            <a:ext cx="9144000" cy="1569660"/>
          </a:xfrm>
          <a:prstGeom prst="rect">
            <a:avLst/>
          </a:prstGeom>
        </p:spPr>
        <p:txBody>
          <a:bodyPr wrap="square">
            <a:spAutoFit/>
          </a:bodyPr>
          <a:lstStyle/>
          <a:p>
            <a:r>
              <a:rPr lang="vi-VN" sz="2400" b="1" i="1" u="sng" dirty="0">
                <a:effectLst>
                  <a:outerShdw blurRad="38100" dist="38100" dir="2700000" algn="tl">
                    <a:srgbClr val="000000">
                      <a:alpha val="43137"/>
                    </a:srgbClr>
                  </a:outerShdw>
                </a:effectLst>
              </a:rPr>
              <a:t>- Em có thể làm được những gì để giúp gia đình Hòa thay đổi cách sống hiện thời ?</a:t>
            </a:r>
          </a:p>
          <a:p>
            <a:r>
              <a:rPr lang="vi-VN" sz="2400" b="1" i="1" u="sng" dirty="0">
                <a:effectLst>
                  <a:outerShdw blurRad="38100" dist="38100" dir="2700000" algn="tl">
                    <a:srgbClr val="000000">
                      <a:alpha val="43137"/>
                    </a:srgbClr>
                  </a:outerShdw>
                </a:effectLst>
              </a:rPr>
              <a:t>Trả lời: Em có thể khuyên Hòa ,khuyên bố mẹ Hòa và mọi người trong nhà trên sống hòa đồng, vui vẻ với hàng xóm</a:t>
            </a:r>
          </a:p>
        </p:txBody>
      </p:sp>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down)">
                                      <p:cBhvr>
                                        <p:cTn id="39" dur="580">
                                          <p:stCondLst>
                                            <p:cond delay="0"/>
                                          </p:stCondLst>
                                        </p:cTn>
                                        <p:tgtEl>
                                          <p:spTgt spid="3">
                                            <p:txEl>
                                              <p:pRg st="3" end="3"/>
                                            </p:txEl>
                                          </p:spTgt>
                                        </p:tgtEl>
                                      </p:cBhvr>
                                    </p:animEffect>
                                    <p:anim calcmode="lin" valueType="num">
                                      <p:cBhvr>
                                        <p:cTn id="4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3" end="3"/>
                                            </p:txEl>
                                          </p:spTgt>
                                        </p:tgtEl>
                                      </p:cBhvr>
                                      <p:to x="100000" y="60000"/>
                                    </p:animScale>
                                    <p:animScale>
                                      <p:cBhvr>
                                        <p:cTn id="46" dur="166" decel="50000">
                                          <p:stCondLst>
                                            <p:cond delay="676"/>
                                          </p:stCondLst>
                                        </p:cTn>
                                        <p:tgtEl>
                                          <p:spTgt spid="3">
                                            <p:txEl>
                                              <p:pRg st="3" end="3"/>
                                            </p:txEl>
                                          </p:spTgt>
                                        </p:tgtEl>
                                      </p:cBhvr>
                                      <p:to x="100000" y="100000"/>
                                    </p:animScale>
                                    <p:animScale>
                                      <p:cBhvr>
                                        <p:cTn id="47" dur="26">
                                          <p:stCondLst>
                                            <p:cond delay="1312"/>
                                          </p:stCondLst>
                                        </p:cTn>
                                        <p:tgtEl>
                                          <p:spTgt spid="3">
                                            <p:txEl>
                                              <p:pRg st="3" end="3"/>
                                            </p:txEl>
                                          </p:spTgt>
                                        </p:tgtEl>
                                      </p:cBhvr>
                                      <p:to x="100000" y="80000"/>
                                    </p:animScale>
                                    <p:animScale>
                                      <p:cBhvr>
                                        <p:cTn id="48" dur="166" decel="50000">
                                          <p:stCondLst>
                                            <p:cond delay="1338"/>
                                          </p:stCondLst>
                                        </p:cTn>
                                        <p:tgtEl>
                                          <p:spTgt spid="3">
                                            <p:txEl>
                                              <p:pRg st="3" end="3"/>
                                            </p:txEl>
                                          </p:spTgt>
                                        </p:tgtEl>
                                      </p:cBhvr>
                                      <p:to x="100000" y="100000"/>
                                    </p:animScale>
                                    <p:animScale>
                                      <p:cBhvr>
                                        <p:cTn id="49" dur="26">
                                          <p:stCondLst>
                                            <p:cond delay="1642"/>
                                          </p:stCondLst>
                                        </p:cTn>
                                        <p:tgtEl>
                                          <p:spTgt spid="3">
                                            <p:txEl>
                                              <p:pRg st="3" end="3"/>
                                            </p:txEl>
                                          </p:spTgt>
                                        </p:tgtEl>
                                      </p:cBhvr>
                                      <p:to x="100000" y="90000"/>
                                    </p:animScale>
                                    <p:animScale>
                                      <p:cBhvr>
                                        <p:cTn id="50" dur="166" decel="50000">
                                          <p:stCondLst>
                                            <p:cond delay="1668"/>
                                          </p:stCondLst>
                                        </p:cTn>
                                        <p:tgtEl>
                                          <p:spTgt spid="3">
                                            <p:txEl>
                                              <p:pRg st="3" end="3"/>
                                            </p:txEl>
                                          </p:spTgt>
                                        </p:tgtEl>
                                      </p:cBhvr>
                                      <p:to x="100000" y="100000"/>
                                    </p:animScale>
                                    <p:animScale>
                                      <p:cBhvr>
                                        <p:cTn id="51" dur="26">
                                          <p:stCondLst>
                                            <p:cond delay="1808"/>
                                          </p:stCondLst>
                                        </p:cTn>
                                        <p:tgtEl>
                                          <p:spTgt spid="3">
                                            <p:txEl>
                                              <p:pRg st="3" end="3"/>
                                            </p:txEl>
                                          </p:spTgt>
                                        </p:tgtEl>
                                      </p:cBhvr>
                                      <p:to x="100000" y="95000"/>
                                    </p:animScale>
                                    <p:animScale>
                                      <p:cBhvr>
                                        <p:cTn id="52" dur="166" decel="50000">
                                          <p:stCondLst>
                                            <p:cond delay="1834"/>
                                          </p:stCondLst>
                                        </p:cTn>
                                        <p:tgtEl>
                                          <p:spTgt spid="3">
                                            <p:txEl>
                                              <p:pRg st="3" end="3"/>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nodeType="click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Effect transition="in" filter="wheel(1)">
                                      <p:cBhvr>
                                        <p:cTn id="57" dur="2000"/>
                                        <p:tgtEl>
                                          <p:spTgt spid="4">
                                            <p:txEl>
                                              <p:pRg st="0" end="0"/>
                                            </p:txEl>
                                          </p:spTgt>
                                        </p:tgtEl>
                                      </p:cBhvr>
                                    </p:animEffect>
                                  </p:childTnLst>
                                </p:cTn>
                              </p:par>
                              <p:par>
                                <p:cTn id="58" presetID="21" presetClass="entr" presetSubtype="1" fill="hold" nodeType="withEffect">
                                  <p:stCondLst>
                                    <p:cond delay="0"/>
                                  </p:stCondLst>
                                  <p:childTnLst>
                                    <p:set>
                                      <p:cBhvr>
                                        <p:cTn id="59" dur="1" fill="hold">
                                          <p:stCondLst>
                                            <p:cond delay="0"/>
                                          </p:stCondLst>
                                        </p:cTn>
                                        <p:tgtEl>
                                          <p:spTgt spid="4">
                                            <p:txEl>
                                              <p:pRg st="1" end="1"/>
                                            </p:txEl>
                                          </p:spTgt>
                                        </p:tgtEl>
                                        <p:attrNameLst>
                                          <p:attrName>style.visibility</p:attrName>
                                        </p:attrNameLst>
                                      </p:cBhvr>
                                      <p:to>
                                        <p:strVal val="visible"/>
                                      </p:to>
                                    </p:set>
                                    <p:animEffect transition="in" filter="wheel(1)">
                                      <p:cBhvr>
                                        <p:cTn id="6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810</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Bài 7: Xây dựng gia đình văn hóa</vt:lpstr>
      <vt:lpstr>Bài 7: Xây dựng gia đình văn hóa</vt:lpstr>
      <vt:lpstr>Bài 7: Xây dựng gia đình văn hóa</vt:lpstr>
      <vt:lpstr>Bài 7: Xây dựng gia đình văn hóa</vt:lpstr>
      <vt:lpstr>Bài 7: Xây dựng gia đình văn hóa</vt:lpstr>
      <vt:lpstr>Bài 7: Xây dựng gia đình văn hóa</vt:lpstr>
      <vt:lpstr>Bài 7: Xây dựng gia đình văn hóa</vt:lpstr>
      <vt:lpstr>Bài 7: Xây dựng gia đình văn hóa</vt:lpstr>
      <vt:lpstr>Cảm ơn thâỳ cô và các bạn đã chú ý lăng nghe  Xin trân thành cảm ơn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thầy cô các bạn  đến với phần trình bày của nhóm 3+4</dc:title>
  <dc:creator>AutoBVT</dc:creator>
  <cp:lastModifiedBy>Asean</cp:lastModifiedBy>
  <cp:revision>26</cp:revision>
  <dcterms:created xsi:type="dcterms:W3CDTF">2018-01-20T00:57:22Z</dcterms:created>
  <dcterms:modified xsi:type="dcterms:W3CDTF">2018-02-25T08:09:33Z</dcterms:modified>
</cp:coreProperties>
</file>